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80" r:id="rId15"/>
    <p:sldId id="269" r:id="rId16"/>
    <p:sldId id="278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2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МБДОУ-детский сад комбинированного вида № 582</a:t>
          </a:r>
          <a:endParaRPr lang="ru-RU" sz="2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DFE4A7-16FE-4FF3-8729-82DC7681384A}" type="pres">
      <dgm:prSet presAssocID="{994AC0E5-3D6C-441F-A4B5-29EE18399437}" presName="parentLin" presStyleCnt="0"/>
      <dgm:spPr/>
    </dgm:pt>
    <dgm:pt modelId="{2C513BBC-1363-4717-9CD1-8BB8ED95CBB6}" type="pres">
      <dgm:prSet presAssocID="{994AC0E5-3D6C-441F-A4B5-29EE1839943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D1CCCBF-F979-47D8-859A-4567C9C45297}" type="pres">
      <dgm:prSet presAssocID="{994AC0E5-3D6C-441F-A4B5-29EE18399437}" presName="parentText" presStyleLbl="node1" presStyleIdx="0" presStyleCnt="3" custLinFactX="10894" custLinFactNeighborX="100000" custLinFactNeighborY="-493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1A81C1-EBAE-4DCD-97D3-868739286413}" type="pres">
      <dgm:prSet presAssocID="{994AC0E5-3D6C-441F-A4B5-29EE18399437}" presName="negativeSpace" presStyleCnt="0"/>
      <dgm:spPr/>
    </dgm:pt>
    <dgm:pt modelId="{5654CEA9-BAF4-4D88-BD31-AA9FB52372B4}" type="pres">
      <dgm:prSet presAssocID="{994AC0E5-3D6C-441F-A4B5-29EE18399437}" presName="childText" presStyleLbl="conFgAcc1" presStyleIdx="0" presStyleCnt="3">
        <dgm:presLayoutVars>
          <dgm:bulletEnabled val="1"/>
        </dgm:presLayoutVars>
      </dgm:prSet>
      <dgm:spPr/>
    </dgm:pt>
    <dgm:pt modelId="{93A88B46-1D22-40BC-9A28-9C0E6CDC7BD5}" type="pres">
      <dgm:prSet presAssocID="{5484F274-44E1-4496-BFBA-8EC1AD80CDEF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1" presStyleCnt="3" custScaleX="120000" custLinFactX="894" custLinFactNeighborX="100000" custLinFactNeighborY="78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E30637C-4811-48E0-A6AD-27BE1B7A7D9D}" type="pres">
      <dgm:prSet presAssocID="{9F0775CB-0DCC-4EB0-BD06-A8FACDF86C18}" presName="parentLin" presStyleCnt="0"/>
      <dgm:spPr/>
    </dgm:pt>
    <dgm:pt modelId="{DAEE700B-1849-4F77-B713-E1588C5BE60D}" type="pres">
      <dgm:prSet presAssocID="{9F0775CB-0DCC-4EB0-BD06-A8FACDF86C1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AAE19A7-5B99-43F2-AA0B-D703F3EDA93A}" type="pres">
      <dgm:prSet presAssocID="{9F0775CB-0DCC-4EB0-BD06-A8FACDF86C1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25F6D-7ABF-4C75-9317-95EDE79A0071}" type="pres">
      <dgm:prSet presAssocID="{9F0775CB-0DCC-4EB0-BD06-A8FACDF86C18}" presName="negativeSpace" presStyleCnt="0"/>
      <dgm:spPr/>
    </dgm:pt>
    <dgm:pt modelId="{7498E03E-F986-42EB-B936-C88A2FE34EE5}" type="pres">
      <dgm:prSet presAssocID="{9F0775CB-0DCC-4EB0-BD06-A8FACDF86C1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F537640-F6D3-4814-9A0F-797B86E3F56A}" srcId="{A1023569-9832-45E0-81E6-59DEF44DB88B}" destId="{9F0775CB-0DCC-4EB0-BD06-A8FACDF86C18}" srcOrd="2" destOrd="0" parTransId="{C1312BC3-B59F-439B-B9AE-6D108AA160F9}" sibTransId="{2C531C93-44F6-49C3-BF31-CC544FC5EBD2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B02A40DA-F55D-4081-8E95-2A9A46A47778}" srcId="{A1023569-9832-45E0-81E6-59DEF44DB88B}" destId="{994AC0E5-3D6C-441F-A4B5-29EE18399437}" srcOrd="0" destOrd="0" parTransId="{06EAAE58-8DE0-4EF8-BCBA-6CD5609BE20D}" sibTransId="{5484F274-44E1-4496-BFBA-8EC1AD80CDEF}"/>
    <dgm:cxn modelId="{E456548D-A984-4C02-89AE-5D2F09BFB034}" srcId="{A1023569-9832-45E0-81E6-59DEF44DB88B}" destId="{9B228063-04E5-474D-B48F-19F1A212DB36}" srcOrd="1" destOrd="0" parTransId="{12950638-F60F-4651-A3DC-B3CB6BAE4FD7}" sibTransId="{A1A934EA-73C8-4C9D-849E-6DF5DF9081E6}"/>
    <dgm:cxn modelId="{8D318531-D7AC-4C81-91EB-53A3D15CEB80}" type="presOf" srcId="{994AC0E5-3D6C-441F-A4B5-29EE18399437}" destId="{6D1CCCBF-F979-47D8-859A-4567C9C45297}" srcOrd="1" destOrd="0" presId="urn:microsoft.com/office/officeart/2005/8/layout/list1"/>
    <dgm:cxn modelId="{BC37EB5B-AE41-4EDF-8971-6D7458BE0630}" type="presOf" srcId="{9F0775CB-0DCC-4EB0-BD06-A8FACDF86C18}" destId="{DAEE700B-1849-4F77-B713-E1588C5BE60D}" srcOrd="0" destOrd="0" presId="urn:microsoft.com/office/officeart/2005/8/layout/list1"/>
    <dgm:cxn modelId="{72CE5970-33FA-4632-9A9A-93CB0C1D4072}" type="presOf" srcId="{9F0775CB-0DCC-4EB0-BD06-A8FACDF86C18}" destId="{EAAE19A7-5B99-43F2-AA0B-D703F3EDA93A}" srcOrd="1" destOrd="0" presId="urn:microsoft.com/office/officeart/2005/8/layout/list1"/>
    <dgm:cxn modelId="{8A490A14-66BC-40E9-9FA5-BE5D1797DF7E}" type="presOf" srcId="{994AC0E5-3D6C-441F-A4B5-29EE18399437}" destId="{2C513BBC-1363-4717-9CD1-8BB8ED95CBB6}" srcOrd="0" destOrd="0" presId="urn:microsoft.com/office/officeart/2005/8/layout/list1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63D1A6EC-1A2A-4F91-88BA-6A828AE090F1}" type="presParOf" srcId="{A17822A5-3A63-4CE5-AF51-A87268A82FCD}" destId="{60DFE4A7-16FE-4FF3-8729-82DC7681384A}" srcOrd="0" destOrd="0" presId="urn:microsoft.com/office/officeart/2005/8/layout/list1"/>
    <dgm:cxn modelId="{E2A65448-C9D8-465D-8656-EA508FF97CC0}" type="presParOf" srcId="{60DFE4A7-16FE-4FF3-8729-82DC7681384A}" destId="{2C513BBC-1363-4717-9CD1-8BB8ED95CBB6}" srcOrd="0" destOrd="0" presId="urn:microsoft.com/office/officeart/2005/8/layout/list1"/>
    <dgm:cxn modelId="{ED9531B9-CE96-4536-8876-1EF7B58AF677}" type="presParOf" srcId="{60DFE4A7-16FE-4FF3-8729-82DC7681384A}" destId="{6D1CCCBF-F979-47D8-859A-4567C9C45297}" srcOrd="1" destOrd="0" presId="urn:microsoft.com/office/officeart/2005/8/layout/list1"/>
    <dgm:cxn modelId="{9E78AF7E-C3CA-4E4A-B08A-3D7DA63CD6F3}" type="presParOf" srcId="{A17822A5-3A63-4CE5-AF51-A87268A82FCD}" destId="{671A81C1-EBAE-4DCD-97D3-868739286413}" srcOrd="1" destOrd="0" presId="urn:microsoft.com/office/officeart/2005/8/layout/list1"/>
    <dgm:cxn modelId="{E6697C3C-EE69-45D0-A178-B6B417E67A67}" type="presParOf" srcId="{A17822A5-3A63-4CE5-AF51-A87268A82FCD}" destId="{5654CEA9-BAF4-4D88-BD31-AA9FB52372B4}" srcOrd="2" destOrd="0" presId="urn:microsoft.com/office/officeart/2005/8/layout/list1"/>
    <dgm:cxn modelId="{695526BE-8ED8-4C93-A304-A14F0CC0FC29}" type="presParOf" srcId="{A17822A5-3A63-4CE5-AF51-A87268A82FCD}" destId="{93A88B46-1D22-40BC-9A28-9C0E6CDC7BD5}" srcOrd="3" destOrd="0" presId="urn:microsoft.com/office/officeart/2005/8/layout/list1"/>
    <dgm:cxn modelId="{C0F9FC10-541B-46D5-95FF-D1A832D65E1A}" type="presParOf" srcId="{A17822A5-3A63-4CE5-AF51-A87268A82FCD}" destId="{1D7BA383-45E0-4C4C-AC7F-509DA919FAE4}" srcOrd="4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5" destOrd="0" presId="urn:microsoft.com/office/officeart/2005/8/layout/list1"/>
    <dgm:cxn modelId="{8F5AF439-EAC3-457D-8650-996E02945DFA}" type="presParOf" srcId="{A17822A5-3A63-4CE5-AF51-A87268A82FCD}" destId="{90A8537D-AD1B-4E2C-BDD6-4C2199CC94B3}" srcOrd="6" destOrd="0" presId="urn:microsoft.com/office/officeart/2005/8/layout/list1"/>
    <dgm:cxn modelId="{325DD709-E276-4D22-A109-D6DB1799F9BA}" type="presParOf" srcId="{A17822A5-3A63-4CE5-AF51-A87268A82FCD}" destId="{D3109795-4C47-4E98-9002-140D4DB68162}" srcOrd="7" destOrd="0" presId="urn:microsoft.com/office/officeart/2005/8/layout/list1"/>
    <dgm:cxn modelId="{A804C4F8-92ED-4FD5-BA68-C95EB2204291}" type="presParOf" srcId="{A17822A5-3A63-4CE5-AF51-A87268A82FCD}" destId="{1E30637C-4811-48E0-A6AD-27BE1B7A7D9D}" srcOrd="8" destOrd="0" presId="urn:microsoft.com/office/officeart/2005/8/layout/list1"/>
    <dgm:cxn modelId="{BCCAE335-3A63-4B25-B95C-CA55E98E6967}" type="presParOf" srcId="{1E30637C-4811-48E0-A6AD-27BE1B7A7D9D}" destId="{DAEE700B-1849-4F77-B713-E1588C5BE60D}" srcOrd="0" destOrd="0" presId="urn:microsoft.com/office/officeart/2005/8/layout/list1"/>
    <dgm:cxn modelId="{A2C0A884-6D0A-4BE3-863C-D6259A848AED}" type="presParOf" srcId="{1E30637C-4811-48E0-A6AD-27BE1B7A7D9D}" destId="{EAAE19A7-5B99-43F2-AA0B-D703F3EDA93A}" srcOrd="1" destOrd="0" presId="urn:microsoft.com/office/officeart/2005/8/layout/list1"/>
    <dgm:cxn modelId="{66665AB4-58CA-45D6-8C22-826FDE9F1C82}" type="presParOf" srcId="{A17822A5-3A63-4CE5-AF51-A87268A82FCD}" destId="{26C25F6D-7ABF-4C75-9317-95EDE79A0071}" srcOrd="9" destOrd="0" presId="urn:microsoft.com/office/officeart/2005/8/layout/list1"/>
    <dgm:cxn modelId="{7FA165CE-3DC5-4B4F-847E-C53664DCECAA}" type="presParOf" srcId="{A17822A5-3A63-4CE5-AF51-A87268A82FCD}" destId="{7498E03E-F986-42EB-B936-C88A2FE34EE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4512069"/>
        <a:ext cx="6807429" cy="21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4CEA9-BAF4-4D88-BD31-AA9FB52372B4}">
      <dsp:nvSpPr>
        <dsp:cNvPr id="0" name=""/>
        <dsp:cNvSpPr/>
      </dsp:nvSpPr>
      <dsp:spPr>
        <a:xfrm>
          <a:off x="0" y="626520"/>
          <a:ext cx="82296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CCCBF-F979-47D8-859A-4567C9C45297}">
      <dsp:nvSpPr>
        <dsp:cNvPr id="0" name=""/>
        <dsp:cNvSpPr/>
      </dsp:nvSpPr>
      <dsp:spPr>
        <a:xfrm>
          <a:off x="1450532" y="0"/>
          <a:ext cx="5760720" cy="121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МБДОУ-детский сад комбинированного вида № 582</a:t>
          </a:r>
          <a:endParaRPr lang="ru-RU" sz="2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09615" y="59083"/>
        <a:ext cx="5642554" cy="1092154"/>
      </dsp:txXfrm>
    </dsp:sp>
    <dsp:sp modelId="{90A8537D-AD1B-4E2C-BDD6-4C2199CC94B3}">
      <dsp:nvSpPr>
        <dsp:cNvPr id="0" name=""/>
        <dsp:cNvSpPr/>
      </dsp:nvSpPr>
      <dsp:spPr>
        <a:xfrm>
          <a:off x="0" y="2486280"/>
          <a:ext cx="82296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9C89BD-3985-4435-A273-120B642D34BD}">
      <dsp:nvSpPr>
        <dsp:cNvPr id="0" name=""/>
        <dsp:cNvSpPr/>
      </dsp:nvSpPr>
      <dsp:spPr>
        <a:xfrm>
          <a:off x="874460" y="1890572"/>
          <a:ext cx="6912864" cy="1210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933543" y="1949655"/>
        <a:ext cx="6794698" cy="1092154"/>
      </dsp:txXfrm>
    </dsp:sp>
    <dsp:sp modelId="{7498E03E-F986-42EB-B936-C88A2FE34EE5}">
      <dsp:nvSpPr>
        <dsp:cNvPr id="0" name=""/>
        <dsp:cNvSpPr/>
      </dsp:nvSpPr>
      <dsp:spPr>
        <a:xfrm>
          <a:off x="0" y="4346040"/>
          <a:ext cx="82296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AE19A7-5B99-43F2-AA0B-D703F3EDA93A}">
      <dsp:nvSpPr>
        <dsp:cNvPr id="0" name=""/>
        <dsp:cNvSpPr/>
      </dsp:nvSpPr>
      <dsp:spPr>
        <a:xfrm>
          <a:off x="411480" y="3740880"/>
          <a:ext cx="5760720" cy="1210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>
            <a:solidFill>
              <a:schemeClr val="tx1"/>
            </a:solidFill>
          </a:endParaRPr>
        </a:p>
      </dsp:txBody>
      <dsp:txXfrm>
        <a:off x="470563" y="3799963"/>
        <a:ext cx="5642554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01.05.2021)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637206"/>
              </p:ext>
            </p:extLst>
          </p:nvPr>
        </p:nvGraphicFramePr>
        <p:xfrm>
          <a:off x="467544" y="548680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5825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648098"/>
              </p:ext>
            </p:extLst>
          </p:nvPr>
        </p:nvGraphicFramePr>
        <p:xfrm>
          <a:off x="1524000" y="1535557"/>
          <a:ext cx="6431280" cy="3557149"/>
        </p:xfrm>
        <a:graphic>
          <a:graphicData uri="http://schemas.openxmlformats.org/drawingml/2006/table">
            <a:tbl>
              <a:tblPr/>
              <a:tblGrid>
                <a:gridCol w="349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5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56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9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8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 (с изменениями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дополнениями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839195"/>
              </p:ext>
            </p:extLst>
          </p:nvPr>
        </p:nvGraphicFramePr>
        <p:xfrm>
          <a:off x="827584" y="908720"/>
          <a:ext cx="7632847" cy="5528306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686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1364</Words>
  <Application>Microsoft Office PowerPoint</Application>
  <PresentationFormat>Экран (4:3)</PresentationFormat>
  <Paragraphs>140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userA</cp:lastModifiedBy>
  <cp:revision>35</cp:revision>
  <dcterms:created xsi:type="dcterms:W3CDTF">2016-04-04T07:48:39Z</dcterms:created>
  <dcterms:modified xsi:type="dcterms:W3CDTF">2021-04-09T03:41:06Z</dcterms:modified>
</cp:coreProperties>
</file>