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57" r:id="rId4"/>
    <p:sldId id="256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2E20D-BEC8-47FD-8619-FCACD31578CF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3ED9C-E7F2-48E6-A08D-C3DE68B6D0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2E20D-BEC8-47FD-8619-FCACD31578CF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3ED9C-E7F2-48E6-A08D-C3DE68B6D0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2E20D-BEC8-47FD-8619-FCACD31578CF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3ED9C-E7F2-48E6-A08D-C3DE68B6D0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2E20D-BEC8-47FD-8619-FCACD31578CF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3ED9C-E7F2-48E6-A08D-C3DE68B6D0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2E20D-BEC8-47FD-8619-FCACD31578CF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3ED9C-E7F2-48E6-A08D-C3DE68B6D0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2E20D-BEC8-47FD-8619-FCACD31578CF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3ED9C-E7F2-48E6-A08D-C3DE68B6D0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2E20D-BEC8-47FD-8619-FCACD31578CF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3ED9C-E7F2-48E6-A08D-C3DE68B6D0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2E20D-BEC8-47FD-8619-FCACD31578CF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3ED9C-E7F2-48E6-A08D-C3DE68B6D0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2E20D-BEC8-47FD-8619-FCACD31578CF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3ED9C-E7F2-48E6-A08D-C3DE68B6D0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2E20D-BEC8-47FD-8619-FCACD31578CF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3ED9C-E7F2-48E6-A08D-C3DE68B6D0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2E20D-BEC8-47FD-8619-FCACD31578CF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3ED9C-E7F2-48E6-A08D-C3DE68B6D0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B2E20D-BEC8-47FD-8619-FCACD31578CF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3ED9C-E7F2-48E6-A08D-C3DE68B6D00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&#1052;&#1072;&#1096;&#1072;\Downloads\&#1044;&#1083;&#1103;%20&#1087;&#1088;&#1077;&#1079;&#1077;&#1085;&#1090;&#1072;&#1094;&#1080;&#1080;%20&#1082;&#1083;&#1072;&#1089;&#1089;&#1072;%20-%20Sing,%20Sing,%20Sing.mp3" TargetMode="External"/><Relationship Id="rId6" Type="http://schemas.openxmlformats.org/officeDocument/2006/relationships/slide" Target="slide2.xml"/><Relationship Id="rId5" Type="http://schemas.openxmlformats.org/officeDocument/2006/relationships/image" Target="../media/image3.png"/><Relationship Id="rId4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13" Type="http://schemas.openxmlformats.org/officeDocument/2006/relationships/image" Target="../media/image14.png"/><Relationship Id="rId3" Type="http://schemas.openxmlformats.org/officeDocument/2006/relationships/image" Target="../media/image4.jpeg"/><Relationship Id="rId7" Type="http://schemas.openxmlformats.org/officeDocument/2006/relationships/image" Target="../media/image8.gif"/><Relationship Id="rId12" Type="http://schemas.openxmlformats.org/officeDocument/2006/relationships/image" Target="../media/image13.gi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7.png"/><Relationship Id="rId1" Type="http://schemas.openxmlformats.org/officeDocument/2006/relationships/audio" Target="file:///C:\Users\&#1052;&#1072;&#1096;&#1072;\Downloads\&#1076;&#1077;&#1090;&#1089;&#1082;&#1072;&#1103;%20&#1084;&#1077;&#1083;&#1086;&#1076;&#1080;&#1103;%20-%20&#1084;&#1086;&#1080;%20&#1084;&#1072;&#1083;&#1077;&#1085;&#1100;&#1082;&#1080;&#1077;%20&#1083;&#1086;&#1096;&#1072;&#1076;&#1082;&#1080;.mp3" TargetMode="External"/><Relationship Id="rId6" Type="http://schemas.openxmlformats.org/officeDocument/2006/relationships/image" Target="../media/image7.gif"/><Relationship Id="rId11" Type="http://schemas.openxmlformats.org/officeDocument/2006/relationships/image" Target="../media/image12.gif"/><Relationship Id="rId5" Type="http://schemas.openxmlformats.org/officeDocument/2006/relationships/image" Target="../media/image6.gif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gif"/><Relationship Id="rId9" Type="http://schemas.openxmlformats.org/officeDocument/2006/relationships/image" Target="../media/image10.gif"/><Relationship Id="rId1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&#1052;&#1072;&#1096;&#1072;\Downloads\&#1044;&#1077;&#1090;&#1089;&#1082;&#1072;&#1103;%20&#1084;&#1077;&#1083;&#1086;&#1076;&#1080;&#1103;%20-%20&#1044;&#1086;&#1073;&#1088;&#1099;&#1081;%20&#1078;&#1091;&#1082;.mp3" TargetMode="External"/><Relationship Id="rId6" Type="http://schemas.openxmlformats.org/officeDocument/2006/relationships/image" Target="../media/image8.gif"/><Relationship Id="rId5" Type="http://schemas.openxmlformats.org/officeDocument/2006/relationships/image" Target="../media/image20.gif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3" Type="http://schemas.openxmlformats.org/officeDocument/2006/relationships/image" Target="../media/image22.jpeg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&#1052;&#1072;&#1096;&#1072;\Downloads\&#1076;&#1077;&#1090;&#1089;&#1082;&#1072;&#1103;-&#1052;&#1091;&#1079;&#1099;&#1082;&#1072;&#1083;&#1100;&#1085;&#1072;&#1103;%20&#1096;&#1082;&#1072;&#1090;&#1091;&#1083;&#1082;&#1072;%20-%20&#1052;&#1077;&#1083;&#1086;&#1076;&#1080;&#1103;%20&#1082;&#1091;&#1082;&#1083;&#1099;.mp3" TargetMode="External"/><Relationship Id="rId6" Type="http://schemas.openxmlformats.org/officeDocument/2006/relationships/image" Target="../media/image6.gif"/><Relationship Id="rId11" Type="http://schemas.openxmlformats.org/officeDocument/2006/relationships/image" Target="../media/image26.png"/><Relationship Id="rId5" Type="http://schemas.openxmlformats.org/officeDocument/2006/relationships/image" Target="../media/image5.gif"/><Relationship Id="rId10" Type="http://schemas.openxmlformats.org/officeDocument/2006/relationships/image" Target="../media/image9.gif"/><Relationship Id="rId4" Type="http://schemas.openxmlformats.org/officeDocument/2006/relationships/image" Target="../media/image23.png"/><Relationship Id="rId9" Type="http://schemas.openxmlformats.org/officeDocument/2006/relationships/image" Target="../media/image25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gif"/><Relationship Id="rId3" Type="http://schemas.openxmlformats.org/officeDocument/2006/relationships/image" Target="../media/image18.jpeg"/><Relationship Id="rId7" Type="http://schemas.openxmlformats.org/officeDocument/2006/relationships/image" Target="../media/image13.gif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52;&#1072;&#1096;&#1072;\Downloads\&#1044;&#1077;&#1090;&#1089;&#1082;&#1072;&#1103;%20&#1084;&#1077;&#1083;&#1086;&#1076;&#1080;&#1103;%20-%20&#1044;&#1086;&#1073;&#1088;&#1099;&#1081;%20&#1078;&#1091;&#1082;.mp3" TargetMode="External"/><Relationship Id="rId6" Type="http://schemas.openxmlformats.org/officeDocument/2006/relationships/image" Target="../media/image11.png"/><Relationship Id="rId5" Type="http://schemas.openxmlformats.org/officeDocument/2006/relationships/image" Target="../media/image24.png"/><Relationship Id="rId10" Type="http://schemas.openxmlformats.org/officeDocument/2006/relationships/image" Target="../media/image31.png"/><Relationship Id="rId4" Type="http://schemas.openxmlformats.org/officeDocument/2006/relationships/image" Target="../media/image28.png"/><Relationship Id="rId9" Type="http://schemas.openxmlformats.org/officeDocument/2006/relationships/image" Target="../media/image30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3" Type="http://schemas.openxmlformats.org/officeDocument/2006/relationships/image" Target="../media/image1.png"/><Relationship Id="rId7" Type="http://schemas.openxmlformats.org/officeDocument/2006/relationships/image" Target="../media/image6.gif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52;&#1072;&#1096;&#1072;\Downloads\&#1044;&#1077;&#1090;&#1089;&#1082;&#1072;&#1103;%20&#1084;&#1077;&#1083;&#1086;&#1076;&#1080;&#1103;%20-%20&#1044;&#1086;&#1073;&#1088;&#1099;&#1081;%20&#1078;&#1091;&#1082;.mp3" TargetMode="External"/><Relationship Id="rId6" Type="http://schemas.openxmlformats.org/officeDocument/2006/relationships/image" Target="../media/image19.png"/><Relationship Id="rId5" Type="http://schemas.openxmlformats.org/officeDocument/2006/relationships/image" Target="../media/image25.gif"/><Relationship Id="rId10" Type="http://schemas.openxmlformats.org/officeDocument/2006/relationships/image" Target="../media/image32.png"/><Relationship Id="rId4" Type="http://schemas.openxmlformats.org/officeDocument/2006/relationships/image" Target="../media/image7.gif"/><Relationship Id="rId9" Type="http://schemas.openxmlformats.org/officeDocument/2006/relationships/image" Target="../media/image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0" y="214290"/>
            <a:ext cx="9286940" cy="1184273"/>
          </a:xfrm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800" dirty="0">
                <a:latin typeface="Courier New" pitchFamily="49" charset="0"/>
                <a:ea typeface="Batang" pitchFamily="18" charset="-127"/>
                <a:cs typeface="Courier New" pitchFamily="49" charset="0"/>
              </a:rPr>
              <a:t> </a:t>
            </a:r>
            <a:r>
              <a:rPr lang="ru-RU" sz="2800" b="1" dirty="0">
                <a:latin typeface="Courier New" pitchFamily="49" charset="0"/>
                <a:ea typeface="Batang" pitchFamily="18" charset="-127"/>
                <a:cs typeface="Courier New" pitchFamily="49" charset="0"/>
              </a:rPr>
              <a:t>Интерактивная презентация на тему: «Фрукты и овощи»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3" name="Рисунок 2" descr="a8a0a995d74ca9647e26b52fa463a3c9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9728" y="2385998"/>
            <a:ext cx="3824272" cy="447200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5720" y="1928802"/>
            <a:ext cx="483009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latin typeface="Courier New" pitchFamily="49" charset="0"/>
              <a:ea typeface="Batang" pitchFamily="18" charset="-127"/>
              <a:cs typeface="Courier New" pitchFamily="49" charset="0"/>
            </a:endParaRPr>
          </a:p>
          <a:p>
            <a:endParaRPr lang="ru-RU" dirty="0">
              <a:latin typeface="Courier New" pitchFamily="49" charset="0"/>
              <a:ea typeface="Batang" pitchFamily="18" charset="-127"/>
              <a:cs typeface="Courier New" pitchFamily="49" charset="0"/>
            </a:endParaRPr>
          </a:p>
          <a:p>
            <a:endParaRPr lang="ru-RU" dirty="0">
              <a:latin typeface="Courier New" pitchFamily="49" charset="0"/>
              <a:ea typeface="Batang" pitchFamily="18" charset="-127"/>
              <a:cs typeface="Courier New" pitchFamily="49" charset="0"/>
            </a:endParaRPr>
          </a:p>
          <a:p>
            <a:endParaRPr lang="ru-RU" dirty="0">
              <a:latin typeface="Courier New" pitchFamily="49" charset="0"/>
              <a:ea typeface="Batang" pitchFamily="18" charset="-127"/>
              <a:cs typeface="Courier New" pitchFamily="49" charset="0"/>
            </a:endParaRPr>
          </a:p>
          <a:p>
            <a:endParaRPr lang="ru-RU" dirty="0">
              <a:latin typeface="Courier New" pitchFamily="49" charset="0"/>
              <a:ea typeface="Batang" pitchFamily="18" charset="-127"/>
              <a:cs typeface="Courier New" pitchFamily="49" charset="0"/>
            </a:endParaRPr>
          </a:p>
          <a:p>
            <a:endParaRPr lang="ru-RU" dirty="0">
              <a:latin typeface="Batang" pitchFamily="18" charset="-127"/>
              <a:ea typeface="Batang" pitchFamily="18" charset="-127"/>
            </a:endParaRPr>
          </a:p>
          <a:p>
            <a:endParaRPr lang="ru-RU" dirty="0"/>
          </a:p>
        </p:txBody>
      </p:sp>
      <p:pic>
        <p:nvPicPr>
          <p:cNvPr id="6" name="Для презентации класса - Sing, Sing, Sing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285720" y="6553200"/>
            <a:ext cx="304800" cy="304800"/>
          </a:xfrm>
          <a:prstGeom prst="rect">
            <a:avLst/>
          </a:prstGeom>
        </p:spPr>
      </p:pic>
      <p:sp>
        <p:nvSpPr>
          <p:cNvPr id="7" name="Овал 6">
            <a:hlinkClick r:id="rId6" action="ppaction://hlinksldjump"/>
          </p:cNvPr>
          <p:cNvSpPr/>
          <p:nvPr/>
        </p:nvSpPr>
        <p:spPr>
          <a:xfrm>
            <a:off x="1785918" y="3143248"/>
            <a:ext cx="1928826" cy="178595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>
            <a:hlinkClick r:id="rId6" action="ppaction://hlinksldjump"/>
          </p:cNvPr>
          <p:cNvSpPr/>
          <p:nvPr/>
        </p:nvSpPr>
        <p:spPr>
          <a:xfrm>
            <a:off x="2214546" y="3643314"/>
            <a:ext cx="1143008" cy="92869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67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6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42910" y="0"/>
            <a:ext cx="7829576" cy="582594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4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СОБЕРИ В КОРЗИНУ ВСЕ ОВОЩИ</a:t>
            </a:r>
          </a:p>
        </p:txBody>
      </p:sp>
      <p:pic>
        <p:nvPicPr>
          <p:cNvPr id="6" name="Рисунок 5" descr="iva_item_03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5497" y="4714884"/>
            <a:ext cx="3238503" cy="2428877"/>
          </a:xfrm>
          <a:prstGeom prst="rect">
            <a:avLst/>
          </a:prstGeom>
        </p:spPr>
      </p:pic>
      <p:pic>
        <p:nvPicPr>
          <p:cNvPr id="9" name="Рисунок 8" descr="0_1864b_e2c62d6b_XL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7950" y="571480"/>
            <a:ext cx="2548377" cy="1695451"/>
          </a:xfrm>
          <a:prstGeom prst="rect">
            <a:avLst/>
          </a:prstGeom>
        </p:spPr>
      </p:pic>
      <p:pic>
        <p:nvPicPr>
          <p:cNvPr id="10" name="Рисунок 9" descr="0_1868f_2d2ecc0_XL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43306" y="5072074"/>
            <a:ext cx="1557335" cy="1537214"/>
          </a:xfrm>
          <a:prstGeom prst="rect">
            <a:avLst/>
          </a:prstGeom>
        </p:spPr>
      </p:pic>
      <p:pic>
        <p:nvPicPr>
          <p:cNvPr id="11" name="Рисунок 10" descr="112318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4282" y="928670"/>
            <a:ext cx="2764628" cy="1785950"/>
          </a:xfrm>
          <a:prstGeom prst="rect">
            <a:avLst/>
          </a:prstGeom>
        </p:spPr>
      </p:pic>
      <p:pic>
        <p:nvPicPr>
          <p:cNvPr id="13" name="Рисунок 12" descr="plum.gi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57686" y="928670"/>
            <a:ext cx="1905000" cy="1466850"/>
          </a:xfrm>
          <a:prstGeom prst="rect">
            <a:avLst/>
          </a:prstGeom>
        </p:spPr>
      </p:pic>
      <p:pic>
        <p:nvPicPr>
          <p:cNvPr id="14" name="Рисунок 13" descr="limon.gif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4282" y="3214686"/>
            <a:ext cx="2571769" cy="1714512"/>
          </a:xfrm>
          <a:prstGeom prst="rect">
            <a:avLst/>
          </a:prstGeom>
        </p:spPr>
      </p:pic>
      <p:pic>
        <p:nvPicPr>
          <p:cNvPr id="15" name="Рисунок 14" descr="58_onion-red_1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8016" y="2357430"/>
            <a:ext cx="2047876" cy="2047876"/>
          </a:xfrm>
          <a:prstGeom prst="rect">
            <a:avLst/>
          </a:prstGeom>
        </p:spPr>
      </p:pic>
      <p:pic>
        <p:nvPicPr>
          <p:cNvPr id="16" name="Рисунок 15" descr="chesnok3.gif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2910" y="5110719"/>
            <a:ext cx="2700344" cy="1747281"/>
          </a:xfrm>
          <a:prstGeom prst="rect">
            <a:avLst/>
          </a:prstGeom>
        </p:spPr>
      </p:pic>
      <p:pic>
        <p:nvPicPr>
          <p:cNvPr id="17" name="Рисунок 16" descr="da2.gif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43504" y="2643182"/>
            <a:ext cx="2138368" cy="2138368"/>
          </a:xfrm>
          <a:prstGeom prst="rect">
            <a:avLst/>
          </a:prstGeom>
        </p:spPr>
      </p:pic>
      <p:pic>
        <p:nvPicPr>
          <p:cNvPr id="18" name="Рисунок 17" descr="kapusta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786050" y="2285992"/>
            <a:ext cx="2351234" cy="2089986"/>
          </a:xfrm>
          <a:prstGeom prst="rect">
            <a:avLst/>
          </a:prstGeom>
        </p:spPr>
      </p:pic>
      <p:pic>
        <p:nvPicPr>
          <p:cNvPr id="19" name="Рисунок 18" descr="112318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72132" y="4929198"/>
            <a:ext cx="1607154" cy="1038221"/>
          </a:xfrm>
          <a:prstGeom prst="rect">
            <a:avLst/>
          </a:prstGeom>
        </p:spPr>
      </p:pic>
      <p:pic>
        <p:nvPicPr>
          <p:cNvPr id="20" name="Рисунок 19" descr="chesnok3.gif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43636" y="5429264"/>
            <a:ext cx="1258595" cy="814385"/>
          </a:xfrm>
          <a:prstGeom prst="rect">
            <a:avLst/>
          </a:prstGeom>
        </p:spPr>
      </p:pic>
      <p:pic>
        <p:nvPicPr>
          <p:cNvPr id="21" name="Рисунок 20" descr="58_onion-red_1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7715272" y="5000636"/>
            <a:ext cx="1119182" cy="1119182"/>
          </a:xfrm>
          <a:prstGeom prst="rect">
            <a:avLst/>
          </a:prstGeom>
        </p:spPr>
      </p:pic>
      <p:pic>
        <p:nvPicPr>
          <p:cNvPr id="22" name="Рисунок 21" descr="da2.gif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00892" y="4714884"/>
            <a:ext cx="1066798" cy="1066798"/>
          </a:xfrm>
          <a:prstGeom prst="rect">
            <a:avLst/>
          </a:prstGeom>
        </p:spPr>
      </p:pic>
      <p:pic>
        <p:nvPicPr>
          <p:cNvPr id="23" name="Рисунок 22" descr="kapusta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7349152" y="5429264"/>
            <a:ext cx="898795" cy="798929"/>
          </a:xfrm>
          <a:prstGeom prst="rect">
            <a:avLst/>
          </a:prstGeom>
        </p:spPr>
      </p:pic>
      <p:pic>
        <p:nvPicPr>
          <p:cNvPr id="26" name="детская мелодия - мои маленькие лошадки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6"/>
          <a:stretch>
            <a:fillRect/>
          </a:stretch>
        </p:blipFill>
        <p:spPr>
          <a:xfrm>
            <a:off x="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2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8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4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9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0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4000">
                <p:cTn id="71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214291"/>
            <a:ext cx="7986714" cy="785818"/>
          </a:xfrm>
          <a:ln>
            <a:solidFill>
              <a:schemeClr val="tx1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НАЙДИ ЛИШНЕЕ</a:t>
            </a:r>
          </a:p>
        </p:txBody>
      </p:sp>
      <p:pic>
        <p:nvPicPr>
          <p:cNvPr id="5" name="Рисунок 4" descr="pineappl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034" y="1714488"/>
            <a:ext cx="2090361" cy="3123885"/>
          </a:xfrm>
          <a:prstGeom prst="rect">
            <a:avLst/>
          </a:prstGeom>
        </p:spPr>
      </p:pic>
      <p:pic>
        <p:nvPicPr>
          <p:cNvPr id="6" name="Рисунок 5" descr="2_apple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3702" y="2214554"/>
            <a:ext cx="2016441" cy="2124080"/>
          </a:xfrm>
          <a:prstGeom prst="rect">
            <a:avLst/>
          </a:prstGeom>
        </p:spPr>
      </p:pic>
      <p:pic>
        <p:nvPicPr>
          <p:cNvPr id="7" name="Рисунок 6" descr="112318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57488" y="3071810"/>
            <a:ext cx="3452820" cy="223052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857356" y="5500702"/>
            <a:ext cx="521497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10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Молодец!</a:t>
            </a:r>
          </a:p>
        </p:txBody>
      </p:sp>
      <p:pic>
        <p:nvPicPr>
          <p:cNvPr id="9" name="Детская мелодия - Добрый жук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/>
          <a:stretch>
            <a:fillRect/>
          </a:stretch>
        </p:blipFill>
        <p:spPr>
          <a:xfrm>
            <a:off x="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2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8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8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B1132"/>
                                      </p:to>
                                    </p:animClr>
                                    <p:animClr clrSpc="rgb" dir="cw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B1132"/>
                                      </p:to>
                                    </p:animClr>
                                    <p:set>
                                      <p:cBhvr>
                                        <p:cTn id="3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3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0 0 C 0.00243 -0.01965 0.00556 -0.04347 0.01233 -0.06151 C 0.01719 -0.0932 0.01372 -0.12581 0.01077 -0.15772 C 0.01216 -0.21415 0.00764 -0.25624 0.01841 -0.30527 C 0.0224 -0.35245 0.01858 -0.30365 0.02153 -0.39963 C 0.02188 -0.40911 0.02136 -0.41905 0.02309 -0.4283 C 0.02396 -0.43316 0.02917 -0.44056 0.02917 -0.44056 C 0.03021 -0.44611 0.0316 -0.45351 0.03229 -0.45906 C 0.03351 -0.46993 0.03542 -0.4919 0.03542 -0.4919 C 0.0349 -0.50346 0.03577 -0.51526 0.03386 -0.52659 C 0.03108 -0.54301 0.02743 -0.53399 0.02466 -0.54509 C 0.02101 -0.55943 0.01841 -0.57076 0.01841 -0.58603 " pathEditMode="relative" ptsTypes="fffffffffffA">
                                      <p:cBhvr>
                                        <p:cTn id="34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6000">
                <p:cTn id="35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8" grpId="0" build="allAtOnce"/>
      <p:bldP spid="8" grpId="1" build="allAtOnce"/>
      <p:bldP spid="8" grpId="2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0"/>
            <a:ext cx="8058152" cy="642917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0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СОБЕРИ В КОРЗИНУ ФРУКТЫ ЖЕЛТОГО ЦВЕТА</a:t>
            </a:r>
          </a:p>
        </p:txBody>
      </p:sp>
      <p:pic>
        <p:nvPicPr>
          <p:cNvPr id="9" name="Рисунок 8" descr="0_8fcac_8acea687_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472" y="4919423"/>
            <a:ext cx="2641113" cy="1938577"/>
          </a:xfrm>
          <a:prstGeom prst="rect">
            <a:avLst/>
          </a:prstGeom>
        </p:spPr>
      </p:pic>
      <p:pic>
        <p:nvPicPr>
          <p:cNvPr id="1026" name="Picture 2" descr="C:\Users\Маша\Downloads\iva_item_03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14546" y="642918"/>
            <a:ext cx="3622684" cy="2717013"/>
          </a:xfrm>
          <a:prstGeom prst="rect">
            <a:avLst/>
          </a:prstGeom>
          <a:noFill/>
        </p:spPr>
      </p:pic>
      <p:pic>
        <p:nvPicPr>
          <p:cNvPr id="11" name="Рисунок 10" descr="0_1864b_e2c62d6b_XL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214686"/>
            <a:ext cx="2833691" cy="1885272"/>
          </a:xfrm>
          <a:prstGeom prst="rect">
            <a:avLst/>
          </a:prstGeom>
        </p:spPr>
      </p:pic>
      <p:pic>
        <p:nvPicPr>
          <p:cNvPr id="12" name="Рисунок 11" descr="0_78022_3d527f0f_l.jpg-269x300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5074" y="2357430"/>
            <a:ext cx="1852616" cy="2066114"/>
          </a:xfrm>
          <a:prstGeom prst="rect">
            <a:avLst/>
          </a:prstGeom>
        </p:spPr>
      </p:pic>
      <p:pic>
        <p:nvPicPr>
          <p:cNvPr id="13" name="Рисунок 12" descr="limon.gi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86446" y="4500570"/>
            <a:ext cx="3107517" cy="2071678"/>
          </a:xfrm>
          <a:prstGeom prst="rect">
            <a:avLst/>
          </a:prstGeom>
        </p:spPr>
      </p:pic>
      <p:pic>
        <p:nvPicPr>
          <p:cNvPr id="14" name="Рисунок 13" descr="kiwi3.gif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57554" y="5028432"/>
            <a:ext cx="2276485" cy="1829568"/>
          </a:xfrm>
          <a:prstGeom prst="rect">
            <a:avLst/>
          </a:prstGeom>
        </p:spPr>
      </p:pic>
      <p:pic>
        <p:nvPicPr>
          <p:cNvPr id="15" name="Рисунок 14" descr="plum.gif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57554" y="3071810"/>
            <a:ext cx="2461660" cy="1895478"/>
          </a:xfrm>
          <a:prstGeom prst="rect">
            <a:avLst/>
          </a:prstGeom>
        </p:spPr>
      </p:pic>
      <p:pic>
        <p:nvPicPr>
          <p:cNvPr id="16" name="Рисунок 15" descr="0_8fcac_8acea687_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1934" y="928670"/>
            <a:ext cx="1505307" cy="1104895"/>
          </a:xfrm>
          <a:prstGeom prst="rect">
            <a:avLst/>
          </a:prstGeom>
        </p:spPr>
      </p:pic>
      <p:pic>
        <p:nvPicPr>
          <p:cNvPr id="18" name="Рисунок 17" descr="limon.gi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57422" y="785794"/>
            <a:ext cx="1757346" cy="1171564"/>
          </a:xfrm>
          <a:prstGeom prst="rect">
            <a:avLst/>
          </a:prstGeom>
        </p:spPr>
      </p:pic>
      <p:pic>
        <p:nvPicPr>
          <p:cNvPr id="17" name="детская-Музыкальная шкатулка - Мелодия куклы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1"/>
          <a:stretch>
            <a:fillRect/>
          </a:stretch>
        </p:blipFill>
        <p:spPr>
          <a:xfrm>
            <a:off x="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2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8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4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9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0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9000">
                <p:cTn id="4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58_onion-red_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10" y="1357298"/>
            <a:ext cx="2643206" cy="2643206"/>
          </a:xfrm>
          <a:prstGeom prst="rect">
            <a:avLst/>
          </a:prstGeom>
        </p:spPr>
      </p:pic>
      <p:pic>
        <p:nvPicPr>
          <p:cNvPr id="8" name="Рисунок 7" descr="0_8fcac_8acea687_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1444" y="2643182"/>
            <a:ext cx="3893079" cy="2857520"/>
          </a:xfrm>
          <a:prstGeom prst="rect">
            <a:avLst/>
          </a:prstGeom>
        </p:spPr>
      </p:pic>
      <p:pic>
        <p:nvPicPr>
          <p:cNvPr id="12" name="Рисунок 11" descr="kapusta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57224" y="4071942"/>
            <a:ext cx="2431602" cy="2161424"/>
          </a:xfrm>
          <a:prstGeom prst="rect">
            <a:avLst/>
          </a:prstGeom>
        </p:spPr>
      </p:pic>
      <p:sp>
        <p:nvSpPr>
          <p:cNvPr id="15" name="Заголовок 1"/>
          <p:cNvSpPr>
            <a:spLocks noGrp="1"/>
          </p:cNvSpPr>
          <p:nvPr>
            <p:ph type="title"/>
          </p:nvPr>
        </p:nvSpPr>
        <p:spPr>
          <a:xfrm>
            <a:off x="1000100" y="357166"/>
            <a:ext cx="7286676" cy="642942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0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ЗАГАДКИ</a:t>
            </a:r>
          </a:p>
        </p:txBody>
      </p:sp>
      <p:sp>
        <p:nvSpPr>
          <p:cNvPr id="19" name="Облако 18"/>
          <p:cNvSpPr/>
          <p:nvPr/>
        </p:nvSpPr>
        <p:spPr>
          <a:xfrm>
            <a:off x="285720" y="1214422"/>
            <a:ext cx="3714776" cy="2571768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Сидит дед, во сто шуб одет,</a:t>
            </a:r>
          </a:p>
          <a:p>
            <a:pPr algn="ctr"/>
            <a:r>
              <a:rPr lang="ru-RU" dirty="0"/>
              <a:t>Кто его раздевает,</a:t>
            </a:r>
          </a:p>
          <a:p>
            <a:pPr algn="ctr"/>
            <a:r>
              <a:rPr lang="ru-RU" dirty="0"/>
              <a:t>Тот слёзы проливает.</a:t>
            </a:r>
          </a:p>
        </p:txBody>
      </p:sp>
      <p:sp>
        <p:nvSpPr>
          <p:cNvPr id="20" name="Облако 19"/>
          <p:cNvSpPr/>
          <p:nvPr/>
        </p:nvSpPr>
        <p:spPr>
          <a:xfrm>
            <a:off x="285720" y="3857628"/>
            <a:ext cx="3571900" cy="2571768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Уродилась я на славу,</a:t>
            </a:r>
          </a:p>
          <a:p>
            <a:pPr algn="ctr"/>
            <a:r>
              <a:rPr lang="ru-RU" dirty="0"/>
              <a:t>Голова бела, кудрява.</a:t>
            </a:r>
          </a:p>
          <a:p>
            <a:pPr algn="ctr"/>
            <a:r>
              <a:rPr lang="ru-RU" dirty="0"/>
              <a:t>Кто любит щи – </a:t>
            </a:r>
          </a:p>
          <a:p>
            <a:pPr algn="ctr"/>
            <a:r>
              <a:rPr lang="ru-RU" dirty="0"/>
              <a:t>Меня в них ищи.</a:t>
            </a:r>
          </a:p>
        </p:txBody>
      </p:sp>
      <p:sp>
        <p:nvSpPr>
          <p:cNvPr id="21" name="Облако 20"/>
          <p:cNvSpPr/>
          <p:nvPr/>
        </p:nvSpPr>
        <p:spPr>
          <a:xfrm>
            <a:off x="4071934" y="2500306"/>
            <a:ext cx="4857784" cy="3143272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Огурцы они как будто,</a:t>
            </a:r>
          </a:p>
          <a:p>
            <a:pPr algn="ctr"/>
            <a:r>
              <a:rPr lang="ru-RU" dirty="0"/>
              <a:t>Только связками растут,</a:t>
            </a:r>
          </a:p>
          <a:p>
            <a:pPr algn="ctr"/>
            <a:r>
              <a:rPr lang="ru-RU" dirty="0"/>
              <a:t>И на завтрак эти фрукты</a:t>
            </a:r>
          </a:p>
          <a:p>
            <a:pPr algn="ctr"/>
            <a:r>
              <a:rPr lang="ru-RU" dirty="0"/>
              <a:t>Обезьянам подают.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_88b24_853e9bf8_ori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1472" y="4286256"/>
            <a:ext cx="2359434" cy="1752141"/>
          </a:xfrm>
          <a:prstGeom prst="rect">
            <a:avLst/>
          </a:prstGeom>
        </p:spPr>
      </p:pic>
      <p:pic>
        <p:nvPicPr>
          <p:cNvPr id="5" name="Рисунок 4" descr="0_78022_3d527f0f_l.jpg-269x300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3306" y="4572008"/>
            <a:ext cx="1665449" cy="1857378"/>
          </a:xfrm>
          <a:prstGeom prst="rect">
            <a:avLst/>
          </a:prstGeom>
        </p:spPr>
      </p:pic>
      <p:pic>
        <p:nvPicPr>
          <p:cNvPr id="6" name="Рисунок 5" descr="58_onion-red_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00760" y="2071678"/>
            <a:ext cx="2262190" cy="2262190"/>
          </a:xfrm>
          <a:prstGeom prst="rect">
            <a:avLst/>
          </a:prstGeom>
        </p:spPr>
      </p:pic>
      <p:pic>
        <p:nvPicPr>
          <p:cNvPr id="7" name="Рисунок 6" descr="da2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2910" y="1785926"/>
            <a:ext cx="2347911" cy="2347911"/>
          </a:xfrm>
          <a:prstGeom prst="rect">
            <a:avLst/>
          </a:prstGeom>
        </p:spPr>
      </p:pic>
      <p:pic>
        <p:nvPicPr>
          <p:cNvPr id="8" name="Рисунок 7" descr="tenfoods-tomato.gi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43306" y="2000240"/>
            <a:ext cx="1838325" cy="1905000"/>
          </a:xfrm>
          <a:prstGeom prst="rect">
            <a:avLst/>
          </a:prstGeom>
        </p:spPr>
      </p:pic>
      <p:pic>
        <p:nvPicPr>
          <p:cNvPr id="9" name="Рисунок 8" descr="morkovka.gif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3945633">
            <a:off x="6252304" y="4108412"/>
            <a:ext cx="2246732" cy="2867025"/>
          </a:xfrm>
          <a:prstGeom prst="rect">
            <a:avLst/>
          </a:prstGeom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0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НАЙДИ СРЕДИ ОВОЩЕЙ «КАБАЧОК»</a:t>
            </a:r>
          </a:p>
        </p:txBody>
      </p:sp>
      <p:pic>
        <p:nvPicPr>
          <p:cNvPr id="11" name="Детская мелодия - Добрый жук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0"/>
          <a:stretch>
            <a:fillRect/>
          </a:stretch>
        </p:blipFill>
        <p:spPr>
          <a:xfrm>
            <a:off x="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2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8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4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9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0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5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6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9000">
                <p:cTn id="42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0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НАЙДИ СРЕДИ ФРУКТОВ «ПЕРСИК»</a:t>
            </a:r>
          </a:p>
        </p:txBody>
      </p:sp>
      <p:pic>
        <p:nvPicPr>
          <p:cNvPr id="11" name="Рисунок 10" descr="0_1868f_2d2ecc0_XL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5140" y="4572008"/>
            <a:ext cx="1915460" cy="1890713"/>
          </a:xfrm>
          <a:prstGeom prst="rect">
            <a:avLst/>
          </a:prstGeom>
        </p:spPr>
      </p:pic>
      <p:pic>
        <p:nvPicPr>
          <p:cNvPr id="12" name="Рисунок 11" descr="kiwi3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3306" y="4572008"/>
            <a:ext cx="2490799" cy="2001808"/>
          </a:xfrm>
          <a:prstGeom prst="rect">
            <a:avLst/>
          </a:prstGeom>
        </p:spPr>
      </p:pic>
      <p:pic>
        <p:nvPicPr>
          <p:cNvPr id="13" name="Рисунок 12" descr="pineappl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5786" y="1714488"/>
            <a:ext cx="2007728" cy="3000396"/>
          </a:xfrm>
          <a:prstGeom prst="rect">
            <a:avLst/>
          </a:prstGeom>
        </p:spPr>
      </p:pic>
      <p:pic>
        <p:nvPicPr>
          <p:cNvPr id="14" name="Рисунок 13" descr="0_1864b_e2c62d6b_XL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5720" y="4805359"/>
            <a:ext cx="3085258" cy="2052641"/>
          </a:xfrm>
          <a:prstGeom prst="rect">
            <a:avLst/>
          </a:prstGeom>
        </p:spPr>
      </p:pic>
      <p:pic>
        <p:nvPicPr>
          <p:cNvPr id="15" name="Рисунок 14" descr="2_apple.gi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00826" y="1928802"/>
            <a:ext cx="2027301" cy="2135520"/>
          </a:xfrm>
          <a:prstGeom prst="rect">
            <a:avLst/>
          </a:prstGeom>
        </p:spPr>
      </p:pic>
      <p:pic>
        <p:nvPicPr>
          <p:cNvPr id="16" name="Рисунок 15" descr="plum.gif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43240" y="2214554"/>
            <a:ext cx="2647213" cy="2038354"/>
          </a:xfrm>
          <a:prstGeom prst="rect">
            <a:avLst/>
          </a:prstGeom>
        </p:spPr>
      </p:pic>
      <p:pic>
        <p:nvPicPr>
          <p:cNvPr id="17" name="Детская мелодия - Добрый жук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0"/>
          <a:stretch>
            <a:fillRect/>
          </a:stretch>
        </p:blipFill>
        <p:spPr>
          <a:xfrm>
            <a:off x="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2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8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4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9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0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5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6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2000">
                <p:cTn id="42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</TotalTime>
  <Words>91</Words>
  <Application>Microsoft Office PowerPoint</Application>
  <PresentationFormat>Экран (4:3)</PresentationFormat>
  <Paragraphs>24</Paragraphs>
  <Slides>7</Slides>
  <Notes>0</Notes>
  <HiddenSlides>0</HiddenSlides>
  <MMClips>6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Batang</vt:lpstr>
      <vt:lpstr>Arial</vt:lpstr>
      <vt:lpstr>Calibri</vt:lpstr>
      <vt:lpstr>Courier New</vt:lpstr>
      <vt:lpstr>Segoe Print</vt:lpstr>
      <vt:lpstr>Тема Office</vt:lpstr>
      <vt:lpstr> Интерактивная презентация на тему: «Фрукты и овощи»</vt:lpstr>
      <vt:lpstr>СОБЕРИ В КОРЗИНУ ВСЕ ОВОЩИ</vt:lpstr>
      <vt:lpstr>НАЙДИ ЛИШНЕЕ</vt:lpstr>
      <vt:lpstr>СОБЕРИ В КОРЗИНУ ФРУКТЫ ЖЕЛТОГО ЦВЕТА</vt:lpstr>
      <vt:lpstr>ЗАГАДКИ</vt:lpstr>
      <vt:lpstr>НАЙДИ СРЕДИ ОВОЩЕЙ «КАБАЧОК»</vt:lpstr>
      <vt:lpstr>НАЙДИ СРЕДИ ФРУКТОВ «ПЕРСИК»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Найди лишнее</dc:title>
  <dc:creator>Маша</dc:creator>
  <cp:lastModifiedBy>Сергей Черепанов</cp:lastModifiedBy>
  <cp:revision>36</cp:revision>
  <dcterms:created xsi:type="dcterms:W3CDTF">2015-11-17T10:03:43Z</dcterms:created>
  <dcterms:modified xsi:type="dcterms:W3CDTF">2020-04-20T11:25:16Z</dcterms:modified>
</cp:coreProperties>
</file>