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6" r:id="rId3"/>
    <p:sldId id="257" r:id="rId4"/>
    <p:sldId id="284" r:id="rId5"/>
    <p:sldId id="259" r:id="rId6"/>
    <p:sldId id="260" r:id="rId7"/>
    <p:sldId id="261" r:id="rId8"/>
    <p:sldId id="262" r:id="rId9"/>
    <p:sldId id="273" r:id="rId10"/>
    <p:sldId id="275" r:id="rId11"/>
    <p:sldId id="277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5" autoAdjust="0"/>
    <p:restoredTop sz="84767" autoAdjust="0"/>
  </p:normalViewPr>
  <p:slideViewPr>
    <p:cSldViewPr>
      <p:cViewPr>
        <p:scale>
          <a:sx n="73" d="100"/>
          <a:sy n="73" d="100"/>
        </p:scale>
        <p:origin x="-106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95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A13B0-99EB-4D03-8357-20EA6DEB5B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08E6C-2C64-4CF3-93D6-2ED65EFF56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62C56-97BE-44DF-BD97-8BAA62FEC8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B34C-71AA-429C-8878-EC6E74149DB5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5F81-603C-4185-8C2B-D8CF4F20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6F3D-E31E-4206-ADAA-318F661334BE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B21-30F8-440B-AA7B-60A62B97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6465-821A-486D-AAD6-52338F295753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1A17-B8A6-41FF-B4AD-341E5ED8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69C-3BB4-4477-AAE8-E1228D928CD9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2DC-F050-414A-9F1A-E007666B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82E-E87C-4997-B045-36AF7E4BDFC7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BDB-FDE9-420B-BE16-455BD9C6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1231-24BF-461F-B909-6C1898BE459A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17BA-4C51-4477-93E4-15AB71EA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DFB0-9FEC-47AE-9308-5D3C2E4D5BA4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51-BF6F-45F7-927B-85AC5757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BBF3-9F38-4A04-B682-F069762EF8A5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1DA-2F05-41E4-B930-ED08C64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987-4C0D-4715-8BFA-95AD743F06D6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8D7-8245-4DA2-8853-23371B4B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9EE3-8DA5-4576-9F45-B57195A84638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A05E-A257-4FB6-80DF-343D65E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C631-30F8-498D-9E8C-B25093648B78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F22B-431C-4EBF-8C72-441F2E58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6816-B6FE-40A7-82E7-647B9082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2133600"/>
            <a:ext cx="8856663" cy="2016125"/>
          </a:xfrm>
          <a:prstGeom prst="rect">
            <a:avLst/>
          </a:prstGeom>
        </p:spPr>
        <p:txBody>
          <a:bodyPr lIns="90000" tIns="46800" rIns="90000" bIns="46800">
            <a:normAutofit fontScale="47500" lnSpcReduction="20000"/>
          </a:bodyPr>
          <a:lstStyle/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</a:rPr>
              <a:t>Тема:</a:t>
            </a:r>
            <a:endParaRPr lang="ru-RU" sz="3600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6400" b="1" i="1" u="sng" dirty="0">
                <a:solidFill>
                  <a:srgbClr val="002060"/>
                </a:solidFill>
                <a:latin typeface="Times New Roman" pitchFamily="18" charset="0"/>
              </a:rPr>
              <a:t>«Правила дорожного движения</a:t>
            </a:r>
            <a:r>
              <a:rPr lang="ru-RU" sz="6400" b="1" i="1" u="sng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  <a:p>
            <a:pPr marL="215900" indent="-211138" algn="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</a:rPr>
              <a:t>Воспитатель: Бокова А.Ю.</a:t>
            </a:r>
            <a:endParaRPr lang="ru-RU" sz="36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3419475" y="6237288"/>
            <a:ext cx="15128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Екатеринбург 2020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886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детский сад комбинированного вида № 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Вот обычный переход.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 нему идёт народ.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4003184" cy="337106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0" y="3000375"/>
            <a:ext cx="4932363" cy="2286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Здесь специальная разметка, "Зеброю"зовётся метко!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6788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Белые полоски тут через улицу ведут!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338" y="1196975"/>
            <a:ext cx="4792662" cy="4319588"/>
          </a:xfrm>
        </p:spPr>
        <p:txBody>
          <a:bodyPr/>
          <a:lstStyle/>
          <a:p>
            <a:r>
              <a:rPr lang="ru-RU" sz="4000" b="1" smtClean="0"/>
              <a:t>Знак </a:t>
            </a:r>
            <a:r>
              <a:rPr lang="ru-RU" sz="4000" b="1" smtClean="0">
                <a:solidFill>
                  <a:schemeClr val="bg1"/>
                </a:solidFill>
              </a:rPr>
              <a:t>"Пешеходный переход", где на "зебре" </a:t>
            </a:r>
            <a:r>
              <a:rPr lang="ru-RU" sz="4000" b="1" smtClean="0"/>
              <a:t>пешеход,</a:t>
            </a:r>
            <a:br>
              <a:rPr lang="ru-RU" sz="4000" b="1" smtClean="0"/>
            </a:br>
            <a:r>
              <a:rPr lang="ru-RU" b="1" smtClean="0"/>
              <a:t>Ты на улице найди </a:t>
            </a:r>
            <a:r>
              <a:rPr lang="en-US" b="1" smtClean="0"/>
              <a:t> </a:t>
            </a:r>
            <a:r>
              <a:rPr lang="ru-RU" b="1" smtClean="0"/>
              <a:t>и под ним </a:t>
            </a:r>
            <a:r>
              <a:rPr lang="ru-RU" b="1" smtClean="0">
                <a:solidFill>
                  <a:schemeClr val="bg1"/>
                </a:solidFill>
              </a:rPr>
              <a:t>переходи</a:t>
            </a:r>
            <a:r>
              <a:rPr lang="ru-RU" b="1" smtClean="0"/>
              <a:t>!</a:t>
            </a:r>
            <a:endParaRPr lang="ru-RU" smtClean="0"/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78318" cy="41334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616063" cy="31683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4437063"/>
            <a:ext cx="3995737" cy="17287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Этот знак всем говорит:  </a:t>
            </a: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95738" y="3068638"/>
            <a:ext cx="2663825" cy="1296987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60350"/>
            <a:ext cx="8229600" cy="1271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/>
            </a:r>
            <a:br>
              <a:rPr lang="ru-RU" sz="3500" b="1" dirty="0">
                <a:latin typeface="+mj-lt"/>
                <a:ea typeface="+mj-ea"/>
                <a:cs typeface="+mj-cs"/>
              </a:rPr>
            </a:br>
            <a:r>
              <a:rPr lang="ru-RU" sz="3500" b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он тебя переведёт. </a:t>
            </a: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b5e8_a5ad3b5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67789" cy="5010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5427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"Чтоб в беду не угодить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здесь переходить!"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землёю, это ясно,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идти людям безопасно.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63827_skazki-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28801"/>
            <a:ext cx="4683038" cy="44644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72561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Чтобы возле перекрёстка </a:t>
            </a:r>
            <a:b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 дорогу перешёл,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5113337"/>
          </a:xfrm>
        </p:spPr>
        <p:txBody>
          <a:bodyPr/>
          <a:lstStyle/>
          <a:p>
            <a:r>
              <a:rPr lang="ru-RU" sz="5000" b="1" smtClean="0">
                <a:solidFill>
                  <a:srgbClr val="7030A0"/>
                </a:solidFill>
              </a:rPr>
              <a:t>Все цвета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у светофора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нужно помнить ХОРОШО!</a:t>
            </a:r>
            <a:endParaRPr lang="ru-RU" sz="5000" smtClean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64163" y="908050"/>
            <a:ext cx="3324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Загорелся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красный свет </a:t>
            </a:r>
            <a:r>
              <a:rPr lang="ru-RU" sz="3600" b="1" smtClean="0">
                <a:solidFill>
                  <a:srgbClr val="7030A0"/>
                </a:solidFill>
              </a:rPr>
              <a:t>– </a:t>
            </a:r>
            <a:endParaRPr lang="ru-RU" sz="36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785938"/>
            <a:ext cx="8353425" cy="3094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25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Жёлтый </a:t>
            </a:r>
            <a:r>
              <a:rPr lang="ru-RU" b="1" smtClean="0">
                <a:solidFill>
                  <a:srgbClr val="7030A0"/>
                </a:solidFill>
              </a:rPr>
              <a:t>-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" y="1785938"/>
            <a:ext cx="8310563" cy="24288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714875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4000" b="1" dirty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00B050"/>
                </a:solidFill>
              </a:rPr>
              <a:t>зелёный свет </a:t>
            </a:r>
            <a:r>
              <a:rPr lang="ru-RU" sz="4000" b="1" smtClean="0">
                <a:solidFill>
                  <a:srgbClr val="7030A0"/>
                </a:solidFill>
              </a:rPr>
              <a:t>- иди!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143125"/>
            <a:ext cx="7991475" cy="24669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456384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Да, сегодня Торопыжка много нового узнал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Он про правила движенья всем подробно рассказал!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Чтобы правила движенья все детишки знали,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 на улице они все их выполняли!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4175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«Правила дорожные,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совсем не сложные»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 descr="http://img.happy-giraffe.ru/thumbs/700x/10197/1a3163e3982888c2c86c76b5d28b7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190" y="1460500"/>
            <a:ext cx="6559874" cy="4634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796925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Перед вами – </a:t>
            </a:r>
            <a:r>
              <a:rPr lang="ru-RU" sz="3600" b="1" smtClean="0">
                <a:solidFill>
                  <a:srgbClr val="7030A0"/>
                </a:solidFill>
              </a:rPr>
              <a:t>Торопыжка</a:t>
            </a:r>
            <a:r>
              <a:rPr lang="ru-RU" sz="2800" b="1" smtClean="0">
                <a:solidFill>
                  <a:srgbClr val="7030A0"/>
                </a:solidFill>
              </a:rPr>
              <a:t>, 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сорванец и шалунишка!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2771800" y="1484784"/>
            <a:ext cx="2699013" cy="35066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 веселый, озорной, непоседливый, смешной.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Всем хорош, но вот беда – он торопится всегда!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17" y="302559"/>
            <a:ext cx="4103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+mn-lt"/>
              </a:rPr>
              <a:t>Сидел дома Торопыжка и смотрел картинки в книжке.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Тут вдруг Машенька звонит, Торопыжке говорит:</a:t>
            </a:r>
            <a:br>
              <a:rPr lang="ru-RU" sz="1400" b="1" dirty="0">
                <a:latin typeface="+mn-lt"/>
              </a:rPr>
            </a:br>
            <a:endParaRPr lang="ru-RU" sz="1400" b="1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916832"/>
            <a:ext cx="4269653" cy="43924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56666"/>
            <a:ext cx="4057635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вал 2"/>
          <p:cNvSpPr/>
          <p:nvPr/>
        </p:nvSpPr>
        <p:spPr>
          <a:xfrm>
            <a:off x="4932040" y="302559"/>
            <a:ext cx="3888432" cy="1578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У </a:t>
            </a:r>
            <a:r>
              <a:rPr lang="ru-RU" sz="1400" b="1" dirty="0"/>
              <a:t>меня сегодня праздник, мне исполнилось шесть лет.</a:t>
            </a:r>
            <a:br>
              <a:rPr lang="ru-RU" sz="1400" b="1" dirty="0"/>
            </a:br>
            <a:r>
              <a:rPr lang="ru-RU" sz="1400" b="1" dirty="0"/>
              <a:t>Приглашаю тебя в гости к нам на праздничный обед!</a:t>
            </a:r>
            <a:br>
              <a:rPr lang="ru-RU" sz="1400" b="1" dirty="0"/>
            </a:br>
            <a:endParaRPr lang="ru-RU" sz="14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0374" y="1340769"/>
            <a:ext cx="3018418" cy="367240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выбегает Торопыжка.</a:t>
            </a:r>
            <a:r>
              <a:rPr lang="ru-RU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572137" cy="40324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rgbClr val="7030A0"/>
                </a:solidFill>
              </a:rPr>
              <a:t>Растерялся Торопыжка:</a:t>
            </a: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63" y="5072063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299075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50" y="428625"/>
            <a:ext cx="860742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мальчишки 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пути.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5435600" y="1557338"/>
            <a:ext cx="3421063" cy="3959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7030A0"/>
                </a:solidFill>
              </a:rPr>
              <a:t>Тротуар</a:t>
            </a:r>
            <a:r>
              <a:rPr lang="ru-RU" sz="3600" b="1" dirty="0">
                <a:solidFill>
                  <a:srgbClr val="7030A0"/>
                </a:solidFill>
              </a:rPr>
              <a:t> - для пешеходов,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здесь </a:t>
            </a:r>
            <a:r>
              <a:rPr lang="ru-RU" sz="3600" b="1" dirty="0">
                <a:solidFill>
                  <a:srgbClr val="7030A0"/>
                </a:solidFill>
              </a:rPr>
              <a:t>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132138" y="2708275"/>
            <a:ext cx="2447925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351838" cy="1224136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Там где движутся машины, люди не должны ходить,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Потому что очень просто под машину угодить.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Это место называется проезжей частью.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126038" y="1916832"/>
            <a:ext cx="5004048" cy="473716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3528" y="2708920"/>
            <a:ext cx="3671887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rgbClr val="FF0000"/>
                </a:solidFill>
                <a:latin typeface="+mj-lt"/>
                <a:cs typeface="+mn-cs"/>
              </a:rPr>
              <a:t>И по </a:t>
            </a:r>
            <a:r>
              <a:rPr lang="ru-RU" sz="3900" b="1" dirty="0">
                <a:solidFill>
                  <a:srgbClr val="FF0000"/>
                </a:solidFill>
                <a:latin typeface="+mj-lt"/>
                <a:cs typeface="+mn-cs"/>
              </a:rPr>
              <a:t>проезжей части людям ходить строжайше запрещается!</a:t>
            </a:r>
            <a:endParaRPr lang="ru-RU" sz="39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Как пройти через дорогу Торопыжке в магазин?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smtClean="0"/>
          </a:p>
        </p:txBody>
      </p:sp>
      <p:pic>
        <p:nvPicPr>
          <p:cNvPr id="1028" name="Picture 4" descr="C:\Users\Юлечка\AppData\Local\Microsoft\Windows\Temporary Internet Files\Content.IE5\3918Q3F8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119057" cy="415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183</Words>
  <Application>Microsoft Office PowerPoint</Application>
  <PresentationFormat>Экран (4:3)</PresentationFormat>
  <Paragraphs>64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Перед вами – Торопыжка,  сорванец и шалунишка! </vt:lpstr>
      <vt:lpstr>Презентация PowerPoint</vt:lpstr>
      <vt:lpstr> По асфальту шуршат шины – едут разные машины </vt:lpstr>
      <vt:lpstr>Растерялся Торопыжка:</vt:lpstr>
      <vt:lpstr>Тротуар - для пешеходов,                                                                                                                 здесь машинам нету хода! </vt:lpstr>
      <vt:lpstr>   Там где движутся машины, люди не должны ходить, Потому что очень просто под машину угодить. Это место называется проезжей частью.  </vt:lpstr>
      <vt:lpstr>Как пройти через дорогу Торопыжке в магазин? </vt:lpstr>
      <vt:lpstr> Вот обычный переход.  По нему идёт народ. </vt:lpstr>
      <vt:lpstr>Знак "Пешеходный переход", где на "зебре" пешеход, Ты на улице найди  и под ним переходи!</vt:lpstr>
      <vt:lpstr>Презентация PowerPoint</vt:lpstr>
      <vt:lpstr>Презентация PowerPoint</vt:lpstr>
      <vt:lpstr>Презентация PowerPoint</vt:lpstr>
      <vt:lpstr>Все цвета  у светофора  нужно помнить ХОРОШО!</vt:lpstr>
      <vt:lpstr>Загорелся красный свет – </vt:lpstr>
      <vt:lpstr>Жёлтый -</vt:lpstr>
      <vt:lpstr>а зелёный свет - иди!</vt:lpstr>
      <vt:lpstr> Да, сегодня Торопыжка много нового узнал Он про правила движенья всем подробно рассказал! Чтобы правила движенья все детишки знали, Чтоб на улице они все их выполняли!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Анастасия</cp:lastModifiedBy>
  <cp:revision>155</cp:revision>
  <dcterms:created xsi:type="dcterms:W3CDTF">2013-02-08T17:10:47Z</dcterms:created>
  <dcterms:modified xsi:type="dcterms:W3CDTF">2020-04-19T12:08:21Z</dcterms:modified>
</cp:coreProperties>
</file>