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086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2DE41-D98D-4A97-8355-855C05375933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10F0A-17D7-454F-A948-C9A17D532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10F0A-17D7-454F-A948-C9A17D5320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907-FCE2-4AC6-80E6-17B7FE6CCC8E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E2907-FCE2-4AC6-80E6-17B7FE6CCC8E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9AAE-BAC0-479F-9395-6D2E56B7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1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1.jpeg"/><Relationship Id="rId4" Type="http://schemas.openxmlformats.org/officeDocument/2006/relationships/image" Target="../media/image1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1.jpeg"/><Relationship Id="rId4" Type="http://schemas.openxmlformats.org/officeDocument/2006/relationships/image" Target="../media/image1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1.jpeg"/><Relationship Id="rId4" Type="http://schemas.openxmlformats.org/officeDocument/2006/relationships/image" Target="../media/image1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инстр\obo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9720263" cy="6838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Интерактивная игра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Четвертый лишний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не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286124"/>
            <a:ext cx="2291295" cy="3071834"/>
          </a:xfrm>
          <a:prstGeom prst="rect">
            <a:avLst/>
          </a:prstGeom>
        </p:spPr>
      </p:pic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5429256" y="6215082"/>
            <a:ext cx="1571636" cy="428628"/>
          </a:xfrm>
          <a:prstGeom prst="actionButtonBlan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4\obo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9720263" cy="68389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00232" y="2428868"/>
            <a:ext cx="4429156" cy="235745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6786578" y="5786454"/>
            <a:ext cx="785818" cy="828102"/>
          </a:xfrm>
          <a:prstGeom prst="actionButtonHom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инстр\obo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0"/>
            <a:ext cx="9720263" cy="68389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3857628"/>
            <a:ext cx="3357586" cy="250033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3857628"/>
            <a:ext cx="3643338" cy="250033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28604"/>
            <a:ext cx="3500462" cy="250033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285728"/>
            <a:ext cx="3429024" cy="278608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48" y="6500834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357158" y="6429396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инстр\obo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7338" y="90512"/>
            <a:ext cx="9720263" cy="68389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3286124"/>
            <a:ext cx="3643338" cy="300039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214290"/>
            <a:ext cx="3643338" cy="278608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3643338" cy="278608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3500438"/>
            <a:ext cx="3643338" cy="2928958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48" y="6500834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0" y="6429396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инстр\obo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7338" y="19074"/>
            <a:ext cx="9720263" cy="68389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72066" y="3571876"/>
            <a:ext cx="3643338" cy="278608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571876"/>
            <a:ext cx="3643338" cy="278608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357166"/>
            <a:ext cx="3643338" cy="278608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3643338" cy="278608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428604"/>
            <a:ext cx="3357586" cy="250033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500042"/>
            <a:ext cx="3357586" cy="250033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714752"/>
            <a:ext cx="3357586" cy="250033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3714752"/>
            <a:ext cx="3429024" cy="250033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429396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357158" y="6429396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6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3\obo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7338" y="9525"/>
            <a:ext cx="9720263" cy="6838950"/>
          </a:xfrm>
          <a:prstGeom prst="rect">
            <a:avLst/>
          </a:prstGeom>
          <a:noFill/>
        </p:spPr>
      </p:pic>
      <p:pic>
        <p:nvPicPr>
          <p:cNvPr id="1029" name="Picture 5" descr="C:\Users\USER\Desktop\3\picture-frame-451051__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357562"/>
            <a:ext cx="3429024" cy="2857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3500438"/>
            <a:ext cx="3214710" cy="257176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USER\Desktop\3\picture-frame-451051__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00438"/>
            <a:ext cx="3329708" cy="2714644"/>
          </a:xfrm>
          <a:prstGeom prst="rect">
            <a:avLst/>
          </a:prstGeom>
          <a:noFill/>
        </p:spPr>
      </p:pic>
      <p:pic>
        <p:nvPicPr>
          <p:cNvPr id="1027" name="Picture 3" descr="C:\Users\USER\Desktop\3\picture-frame-451051__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4542" y="571480"/>
            <a:ext cx="3243671" cy="2500330"/>
          </a:xfrm>
          <a:prstGeom prst="rect">
            <a:avLst/>
          </a:prstGeom>
          <a:noFill/>
        </p:spPr>
      </p:pic>
      <p:pic>
        <p:nvPicPr>
          <p:cNvPr id="1026" name="Picture 2" descr="C:\Users\USER\Desktop\3\picture-frame-451051__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00042"/>
            <a:ext cx="3500462" cy="264320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3643314"/>
            <a:ext cx="3071834" cy="242889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642918"/>
            <a:ext cx="3286148" cy="235745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714356"/>
            <a:ext cx="3071834" cy="2214578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15306" y="6286520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3\obo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1422" y="0"/>
            <a:ext cx="9747339" cy="6858000"/>
          </a:xfrm>
          <a:prstGeom prst="rect">
            <a:avLst/>
          </a:prstGeom>
          <a:noFill/>
        </p:spPr>
      </p:pic>
      <p:pic>
        <p:nvPicPr>
          <p:cNvPr id="1028" name="Picture 4" descr="C:\Users\USER\Desktop\3\picture-frame-451051__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429000"/>
            <a:ext cx="3571900" cy="2928958"/>
          </a:xfrm>
          <a:prstGeom prst="rect">
            <a:avLst/>
          </a:prstGeom>
          <a:noFill/>
        </p:spPr>
      </p:pic>
      <p:pic>
        <p:nvPicPr>
          <p:cNvPr id="1029" name="Picture 5" descr="C:\Users\USER\Desktop\3\picture-frame-451051__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500438"/>
            <a:ext cx="3500462" cy="2928958"/>
          </a:xfrm>
          <a:prstGeom prst="rect">
            <a:avLst/>
          </a:prstGeom>
          <a:noFill/>
        </p:spPr>
      </p:pic>
      <p:pic>
        <p:nvPicPr>
          <p:cNvPr id="1027" name="Picture 3" descr="C:\Users\USER\Desktop\3\picture-frame-451051__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14290"/>
            <a:ext cx="3571900" cy="2928958"/>
          </a:xfrm>
          <a:prstGeom prst="rect">
            <a:avLst/>
          </a:prstGeom>
          <a:noFill/>
        </p:spPr>
      </p:pic>
      <p:pic>
        <p:nvPicPr>
          <p:cNvPr id="1026" name="Picture 2" descr="C:\Users\USER\Desktop\3\picture-frame-451051__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52"/>
            <a:ext cx="3500462" cy="292895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3571876"/>
            <a:ext cx="3286148" cy="264320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00694" y="3643314"/>
            <a:ext cx="3286148" cy="264320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3286148" cy="264320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357166"/>
            <a:ext cx="3357586" cy="264320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72462" y="6429396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357158" y="6429396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\obo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7338" y="9525"/>
            <a:ext cx="9720263" cy="68389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3429000"/>
            <a:ext cx="3214710" cy="271464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3571876"/>
            <a:ext cx="3214710" cy="271464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3286148" cy="271464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500042"/>
            <a:ext cx="3214710" cy="271464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86710" y="6429396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-142908" y="6357958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3\obo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0"/>
            <a:ext cx="9720263" cy="6838950"/>
          </a:xfrm>
          <a:prstGeom prst="rect">
            <a:avLst/>
          </a:prstGeom>
          <a:noFill/>
        </p:spPr>
      </p:pic>
      <p:pic>
        <p:nvPicPr>
          <p:cNvPr id="1029" name="Picture 5" descr="C:\Users\USER\Desktop\3\picture-frame-451051__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71876"/>
            <a:ext cx="3214710" cy="2571768"/>
          </a:xfrm>
          <a:prstGeom prst="rect">
            <a:avLst/>
          </a:prstGeom>
          <a:noFill/>
        </p:spPr>
      </p:pic>
      <p:pic>
        <p:nvPicPr>
          <p:cNvPr id="1028" name="Picture 4" descr="C:\Users\USER\Desktop\3\picture-frame-451051__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571876"/>
            <a:ext cx="3143272" cy="2500330"/>
          </a:xfrm>
          <a:prstGeom prst="rect">
            <a:avLst/>
          </a:prstGeom>
          <a:noFill/>
        </p:spPr>
      </p:pic>
      <p:pic>
        <p:nvPicPr>
          <p:cNvPr id="1027" name="Picture 3" descr="C:\Users\USER\Desktop\3\picture-frame-451051__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85728"/>
            <a:ext cx="3214710" cy="3000396"/>
          </a:xfrm>
          <a:prstGeom prst="rect">
            <a:avLst/>
          </a:prstGeom>
          <a:noFill/>
        </p:spPr>
      </p:pic>
      <p:pic>
        <p:nvPicPr>
          <p:cNvPr id="1026" name="Picture 2" descr="C:\Users\USER\Desktop\3\picture-frame-451051__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66"/>
            <a:ext cx="3286148" cy="30003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3714752"/>
            <a:ext cx="2928958" cy="228601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3714752"/>
            <a:ext cx="3000396" cy="228601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0042"/>
            <a:ext cx="3071834" cy="271464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428604"/>
            <a:ext cx="3071834" cy="2714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358082" y="6357958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4\obo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7338" y="9525"/>
            <a:ext cx="9720263" cy="6838950"/>
          </a:xfrm>
          <a:prstGeom prst="rect">
            <a:avLst/>
          </a:prstGeom>
          <a:noFill/>
        </p:spPr>
      </p:pic>
      <p:pic>
        <p:nvPicPr>
          <p:cNvPr id="1029" name="Picture 5" descr="C:\Users\USER\Desktop\4\picture-frame-451051__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00438"/>
            <a:ext cx="3571900" cy="2857520"/>
          </a:xfrm>
          <a:prstGeom prst="rect">
            <a:avLst/>
          </a:prstGeom>
          <a:noFill/>
        </p:spPr>
      </p:pic>
      <p:pic>
        <p:nvPicPr>
          <p:cNvPr id="1028" name="Picture 4" descr="C:\Users\USER\Desktop\4\picture-frame-451051__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357562"/>
            <a:ext cx="3643338" cy="2928958"/>
          </a:xfrm>
          <a:prstGeom prst="rect">
            <a:avLst/>
          </a:prstGeom>
          <a:noFill/>
        </p:spPr>
      </p:pic>
      <p:pic>
        <p:nvPicPr>
          <p:cNvPr id="1027" name="Picture 3" descr="C:\Users\USER\Desktop\4\picture-frame-451051__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85728"/>
            <a:ext cx="3643338" cy="2857520"/>
          </a:xfrm>
          <a:prstGeom prst="rect">
            <a:avLst/>
          </a:prstGeom>
          <a:noFill/>
        </p:spPr>
      </p:pic>
      <p:pic>
        <p:nvPicPr>
          <p:cNvPr id="1026" name="Picture 2" descr="C:\Users\USER\Desktop\4\picture-frame-451051__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66"/>
            <a:ext cx="3643338" cy="292895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3571876"/>
            <a:ext cx="3357586" cy="264320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428604"/>
            <a:ext cx="3357586" cy="25717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3500438"/>
            <a:ext cx="3357586" cy="264320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42"/>
            <a:ext cx="3357586" cy="264320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01024" y="6429396"/>
            <a:ext cx="92869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357158" y="6429396"/>
            <a:ext cx="1042416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</Words>
  <Application>Microsoft Office PowerPoint</Application>
  <PresentationFormat>Экран (4:3)</PresentationFormat>
  <Paragraphs>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Интерактивная игра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USER</dc:creator>
  <cp:lastModifiedBy>USER</cp:lastModifiedBy>
  <cp:revision>99</cp:revision>
  <dcterms:created xsi:type="dcterms:W3CDTF">2016-10-30T10:10:18Z</dcterms:created>
  <dcterms:modified xsi:type="dcterms:W3CDTF">2016-10-31T15:34:45Z</dcterms:modified>
</cp:coreProperties>
</file>