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0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086" y="-77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2DE41-D98D-4A97-8355-855C05375933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F10F0A-17D7-454F-A948-C9A17D5320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10F0A-17D7-454F-A948-C9A17D53208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E2907-FCE2-4AC6-80E6-17B7FE6CCC8E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2.wav"/><Relationship Id="rId7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2.wav"/><Relationship Id="rId7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audio" Target="../media/audio2.wav"/><Relationship Id="rId7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1.jpeg"/><Relationship Id="rId4" Type="http://schemas.openxmlformats.org/officeDocument/2006/relationships/image" Target="../media/image1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2.wav"/><Relationship Id="rId7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1.jpeg"/><Relationship Id="rId4" Type="http://schemas.openxmlformats.org/officeDocument/2006/relationships/image" Target="../media/image1.jpeg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audio" Target="../media/audio2.wav"/><Relationship Id="rId7" Type="http://schemas.openxmlformats.org/officeDocument/2006/relationships/image" Target="../media/image2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audio" Target="../media/audio2.wav"/><Relationship Id="rId7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11.jpeg"/><Relationship Id="rId4" Type="http://schemas.openxmlformats.org/officeDocument/2006/relationships/image" Target="../media/image1.jpeg"/><Relationship Id="rId9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audio" Target="../media/audio2.wav"/><Relationship Id="rId7" Type="http://schemas.openxmlformats.org/officeDocument/2006/relationships/image" Target="../media/image3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11.jpeg"/><Relationship Id="rId4" Type="http://schemas.openxmlformats.org/officeDocument/2006/relationships/image" Target="../media/image1.jpeg"/><Relationship Id="rId9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инстр\oboi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0"/>
            <a:ext cx="9720263" cy="68389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Интерактивная игра 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Четвертый лишний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нез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3286124"/>
            <a:ext cx="2291295" cy="3071834"/>
          </a:xfrm>
          <a:prstGeom prst="rect">
            <a:avLst/>
          </a:prstGeom>
        </p:spPr>
      </p:pic>
      <p:sp>
        <p:nvSpPr>
          <p:cNvPr id="8" name="Управляющая кнопка: настраиваемая 7">
            <a:hlinkClick r:id="" action="ppaction://hlinkshowjump?jump=nextslide" highlightClick="1"/>
          </p:cNvPr>
          <p:cNvSpPr/>
          <p:nvPr/>
        </p:nvSpPr>
        <p:spPr>
          <a:xfrm>
            <a:off x="5429256" y="6215082"/>
            <a:ext cx="1571636" cy="428628"/>
          </a:xfrm>
          <a:prstGeom prst="actionButtonBlank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4\oboi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85784" y="0"/>
            <a:ext cx="9720263" cy="683895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000232" y="2428868"/>
            <a:ext cx="4429156" cy="2357454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6786578" y="5786454"/>
            <a:ext cx="785818" cy="828102"/>
          </a:xfrm>
          <a:prstGeom prst="actionButtonHom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инстр\oboi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85784" y="0"/>
            <a:ext cx="9720263" cy="683895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85720" y="3857628"/>
            <a:ext cx="3357586" cy="250033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214942" y="3857628"/>
            <a:ext cx="3643338" cy="2500330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428604"/>
            <a:ext cx="3500462" cy="2500330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000628" y="285728"/>
            <a:ext cx="3429024" cy="2786082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858148" y="6500834"/>
            <a:ext cx="92869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357158" y="6429396"/>
            <a:ext cx="1042416" cy="2857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инстр\oboi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87338" y="90512"/>
            <a:ext cx="9720263" cy="683895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57158" y="3286124"/>
            <a:ext cx="3643338" cy="3000396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143504" y="214290"/>
            <a:ext cx="3643338" cy="2786082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85728"/>
            <a:ext cx="3643338" cy="2786082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072066" y="3500438"/>
            <a:ext cx="3643338" cy="2928958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858148" y="6500834"/>
            <a:ext cx="92869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0" y="6429396"/>
            <a:ext cx="1042416" cy="2857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USER\Desktop\инстр\oboi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87338" y="19074"/>
            <a:ext cx="9720263" cy="683895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072066" y="3571876"/>
            <a:ext cx="3643338" cy="2786082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3571876"/>
            <a:ext cx="3643338" cy="2786082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857752" y="357166"/>
            <a:ext cx="3643338" cy="2786082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3643338" cy="2786082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8596" y="428604"/>
            <a:ext cx="3357586" cy="2500330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000628" y="500042"/>
            <a:ext cx="3357586" cy="2500330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3714752"/>
            <a:ext cx="3357586" cy="2500330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14942" y="3714752"/>
            <a:ext cx="3429024" cy="2500330"/>
          </a:xfrm>
          <a:prstGeom prst="rect">
            <a:avLst/>
          </a:prstGeom>
          <a:blipFill>
            <a:blip r:embed="rId9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072462" y="6429396"/>
            <a:ext cx="92869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357158" y="6429396"/>
            <a:ext cx="1042416" cy="2857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0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1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6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5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8" grpId="0" animBg="1"/>
      <p:bldP spid="6" grpId="0" animBg="1"/>
      <p:bldP spid="2" grpId="0" animBg="1"/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USER\Desktop\3\oboi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87338" y="9525"/>
            <a:ext cx="9720263" cy="6838950"/>
          </a:xfrm>
          <a:prstGeom prst="rect">
            <a:avLst/>
          </a:prstGeom>
          <a:noFill/>
        </p:spPr>
      </p:pic>
      <p:pic>
        <p:nvPicPr>
          <p:cNvPr id="1029" name="Picture 5" descr="C:\Users\USER\Desktop\3\picture-frame-451051__1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3357562"/>
            <a:ext cx="3429024" cy="285752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786314" y="3500438"/>
            <a:ext cx="3214710" cy="2571768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R\Desktop\3\picture-frame-451051__1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3500438"/>
            <a:ext cx="3329708" cy="2714644"/>
          </a:xfrm>
          <a:prstGeom prst="rect">
            <a:avLst/>
          </a:prstGeom>
          <a:noFill/>
        </p:spPr>
      </p:pic>
      <p:pic>
        <p:nvPicPr>
          <p:cNvPr id="1027" name="Picture 3" descr="C:\Users\USER\Desktop\3\picture-frame-451051__1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14542" y="571480"/>
            <a:ext cx="3243671" cy="2500330"/>
          </a:xfrm>
          <a:prstGeom prst="rect">
            <a:avLst/>
          </a:prstGeom>
          <a:noFill/>
        </p:spPr>
      </p:pic>
      <p:pic>
        <p:nvPicPr>
          <p:cNvPr id="1026" name="Picture 2" descr="C:\Users\USER\Desktop\3\picture-frame-451051__1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500042"/>
            <a:ext cx="3500462" cy="264320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42910" y="3643314"/>
            <a:ext cx="3071834" cy="2428892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642918"/>
            <a:ext cx="3286148" cy="2357454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14942" y="714356"/>
            <a:ext cx="3071834" cy="2214578"/>
          </a:xfrm>
          <a:prstGeom prst="rect">
            <a:avLst/>
          </a:prstGeom>
          <a:blipFill>
            <a:blip r:embed="rId9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215306" y="6286520"/>
            <a:ext cx="92869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0" y="6286520"/>
            <a:ext cx="1042416" cy="2857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3\oboi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41422" y="0"/>
            <a:ext cx="9747339" cy="6858000"/>
          </a:xfrm>
          <a:prstGeom prst="rect">
            <a:avLst/>
          </a:prstGeom>
          <a:noFill/>
        </p:spPr>
      </p:pic>
      <p:pic>
        <p:nvPicPr>
          <p:cNvPr id="1028" name="Picture 4" descr="C:\Users\USER\Desktop\3\picture-frame-451051__1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3429000"/>
            <a:ext cx="3571900" cy="2928958"/>
          </a:xfrm>
          <a:prstGeom prst="rect">
            <a:avLst/>
          </a:prstGeom>
          <a:noFill/>
        </p:spPr>
      </p:pic>
      <p:pic>
        <p:nvPicPr>
          <p:cNvPr id="1029" name="Picture 5" descr="C:\Users\USER\Desktop\3\picture-frame-451051__1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3500438"/>
            <a:ext cx="3500462" cy="2928958"/>
          </a:xfrm>
          <a:prstGeom prst="rect">
            <a:avLst/>
          </a:prstGeom>
          <a:noFill/>
        </p:spPr>
      </p:pic>
      <p:pic>
        <p:nvPicPr>
          <p:cNvPr id="1027" name="Picture 3" descr="C:\Users\USER\Desktop\3\picture-frame-451051__1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214290"/>
            <a:ext cx="3571900" cy="2928958"/>
          </a:xfrm>
          <a:prstGeom prst="rect">
            <a:avLst/>
          </a:prstGeom>
          <a:noFill/>
        </p:spPr>
      </p:pic>
      <p:pic>
        <p:nvPicPr>
          <p:cNvPr id="1026" name="Picture 2" descr="C:\Users\USER\Desktop\3\picture-frame-451051__1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142852"/>
            <a:ext cx="3500462" cy="292895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00034" y="3571876"/>
            <a:ext cx="3286148" cy="2643206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500694" y="3643314"/>
            <a:ext cx="3286148" cy="2643206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285728"/>
            <a:ext cx="3286148" cy="2643206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86380" y="357166"/>
            <a:ext cx="3357586" cy="2643206"/>
          </a:xfrm>
          <a:prstGeom prst="rect">
            <a:avLst/>
          </a:prstGeom>
          <a:blipFill>
            <a:blip r:embed="rId9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072462" y="6429396"/>
            <a:ext cx="92869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357158" y="6429396"/>
            <a:ext cx="1042416" cy="2857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3\oboi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87338" y="9525"/>
            <a:ext cx="9720263" cy="683895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00034" y="3429000"/>
            <a:ext cx="3214710" cy="2714644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286380" y="3571876"/>
            <a:ext cx="3214710" cy="2714644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428604"/>
            <a:ext cx="3286148" cy="2714644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86380" y="500042"/>
            <a:ext cx="3214710" cy="2714644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786710" y="6429396"/>
            <a:ext cx="92869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-142908" y="6357958"/>
            <a:ext cx="1042416" cy="2857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3\oboi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14346" y="0"/>
            <a:ext cx="9720263" cy="6838950"/>
          </a:xfrm>
          <a:prstGeom prst="rect">
            <a:avLst/>
          </a:prstGeom>
          <a:noFill/>
        </p:spPr>
      </p:pic>
      <p:pic>
        <p:nvPicPr>
          <p:cNvPr id="1029" name="Picture 5" descr="C:\Users\USER\Desktop\3\picture-frame-451051__1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571876"/>
            <a:ext cx="3214710" cy="2571768"/>
          </a:xfrm>
          <a:prstGeom prst="rect">
            <a:avLst/>
          </a:prstGeom>
          <a:noFill/>
        </p:spPr>
      </p:pic>
      <p:pic>
        <p:nvPicPr>
          <p:cNvPr id="1028" name="Picture 4" descr="C:\Users\USER\Desktop\3\picture-frame-451051__1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3571876"/>
            <a:ext cx="3143272" cy="2500330"/>
          </a:xfrm>
          <a:prstGeom prst="rect">
            <a:avLst/>
          </a:prstGeom>
          <a:noFill/>
        </p:spPr>
      </p:pic>
      <p:pic>
        <p:nvPicPr>
          <p:cNvPr id="1027" name="Picture 3" descr="C:\Users\USER\Desktop\3\picture-frame-451051__1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285728"/>
            <a:ext cx="3214710" cy="3000396"/>
          </a:xfrm>
          <a:prstGeom prst="rect">
            <a:avLst/>
          </a:prstGeom>
          <a:noFill/>
        </p:spPr>
      </p:pic>
      <p:pic>
        <p:nvPicPr>
          <p:cNvPr id="1026" name="Picture 2" descr="C:\Users\USER\Desktop\3\picture-frame-451051__1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357166"/>
            <a:ext cx="3286148" cy="300039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85786" y="3714752"/>
            <a:ext cx="2928958" cy="2286016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286380" y="3714752"/>
            <a:ext cx="3000396" cy="2286016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500042"/>
            <a:ext cx="3071834" cy="2714644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43504" y="428604"/>
            <a:ext cx="3071834" cy="27146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7358082" y="6357958"/>
            <a:ext cx="92869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0" y="6286520"/>
            <a:ext cx="1042416" cy="2857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USER\Desktop\4\oboi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87338" y="9525"/>
            <a:ext cx="9720263" cy="6838950"/>
          </a:xfrm>
          <a:prstGeom prst="rect">
            <a:avLst/>
          </a:prstGeom>
          <a:noFill/>
        </p:spPr>
      </p:pic>
      <p:pic>
        <p:nvPicPr>
          <p:cNvPr id="1029" name="Picture 5" descr="C:\Users\USER\Desktop\4\picture-frame-451051__1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3500438"/>
            <a:ext cx="3571900" cy="2857520"/>
          </a:xfrm>
          <a:prstGeom prst="rect">
            <a:avLst/>
          </a:prstGeom>
          <a:noFill/>
        </p:spPr>
      </p:pic>
      <p:pic>
        <p:nvPicPr>
          <p:cNvPr id="1028" name="Picture 4" descr="C:\Users\USER\Desktop\4\picture-frame-451051__1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3357562"/>
            <a:ext cx="3643338" cy="2928958"/>
          </a:xfrm>
          <a:prstGeom prst="rect">
            <a:avLst/>
          </a:prstGeom>
          <a:noFill/>
        </p:spPr>
      </p:pic>
      <p:pic>
        <p:nvPicPr>
          <p:cNvPr id="1027" name="Picture 3" descr="C:\Users\USER\Desktop\4\picture-frame-451051__1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285728"/>
            <a:ext cx="3643338" cy="2857520"/>
          </a:xfrm>
          <a:prstGeom prst="rect">
            <a:avLst/>
          </a:prstGeom>
          <a:noFill/>
        </p:spPr>
      </p:pic>
      <p:pic>
        <p:nvPicPr>
          <p:cNvPr id="1026" name="Picture 2" descr="C:\Users\USER\Desktop\4\picture-frame-451051__1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357166"/>
            <a:ext cx="3643338" cy="292895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00034" y="3571876"/>
            <a:ext cx="3357586" cy="2643206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000628" y="428604"/>
            <a:ext cx="3357586" cy="25717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14942" y="3500438"/>
            <a:ext cx="3357586" cy="2643206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500042"/>
            <a:ext cx="3357586" cy="2643206"/>
          </a:xfrm>
          <a:prstGeom prst="rect">
            <a:avLst/>
          </a:prstGeom>
          <a:blipFill>
            <a:blip r:embed="rId9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001024" y="6429396"/>
            <a:ext cx="92869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357158" y="6429396"/>
            <a:ext cx="1042416" cy="2857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6</Words>
  <Application>Microsoft Office PowerPoint</Application>
  <PresentationFormat>Экран (4:3)</PresentationFormat>
  <Paragraphs>4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Интерактивная игра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</dc:title>
  <dc:creator>USER</dc:creator>
  <cp:lastModifiedBy>USER</cp:lastModifiedBy>
  <cp:revision>99</cp:revision>
  <dcterms:created xsi:type="dcterms:W3CDTF">2016-10-30T10:10:18Z</dcterms:created>
  <dcterms:modified xsi:type="dcterms:W3CDTF">2016-10-31T15:34:45Z</dcterms:modified>
</cp:coreProperties>
</file>