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4" r:id="rId3"/>
    <p:sldId id="263" r:id="rId4"/>
    <p:sldId id="259" r:id="rId5"/>
    <p:sldId id="265" r:id="rId6"/>
    <p:sldId id="262" r:id="rId7"/>
    <p:sldId id="261" r:id="rId8"/>
  </p:sldIdLst>
  <p:sldSz cx="12192000" cy="6858000"/>
  <p:notesSz cx="6858000" cy="9144000"/>
  <p:embeddedFontLst>
    <p:embeddedFont>
      <p:font typeface="May" panose="020B0604020202020204" charset="-52"/>
      <p:regular r:id="rId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3" orient="horz" pos="28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pos="7" userDrawn="1">
          <p15:clr>
            <a:srgbClr val="A4A3A4"/>
          </p15:clr>
        </p15:guide>
        <p15:guide id="6" pos="7582" userDrawn="1">
          <p15:clr>
            <a:srgbClr val="A4A3A4"/>
          </p15:clr>
        </p15:guide>
        <p15:guide id="7" orient="horz" pos="1162" userDrawn="1">
          <p15:clr>
            <a:srgbClr val="A4A3A4"/>
          </p15:clr>
        </p15:guide>
        <p15:guide id="8" pos="529" userDrawn="1">
          <p15:clr>
            <a:srgbClr val="A4A3A4"/>
          </p15:clr>
        </p15:guide>
        <p15:guide id="9" orient="horz" pos="1207" userDrawn="1">
          <p15:clr>
            <a:srgbClr val="A4A3A4"/>
          </p15:clr>
        </p15:guide>
        <p15:guide id="10" pos="7151" userDrawn="1">
          <p15:clr>
            <a:srgbClr val="A4A3A4"/>
          </p15:clr>
        </p15:guide>
        <p15:guide id="11" orient="horz" pos="232" userDrawn="1">
          <p15:clr>
            <a:srgbClr val="A4A3A4"/>
          </p15:clr>
        </p15:guide>
        <p15:guide id="12" orient="horz" pos="102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29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451" y="48"/>
      </p:cViewPr>
      <p:guideLst>
        <p:guide orient="horz" pos="2137"/>
        <p:guide orient="horz" pos="28"/>
        <p:guide pos="3840"/>
        <p:guide pos="7"/>
        <p:guide pos="7582"/>
        <p:guide orient="horz" pos="1162"/>
        <p:guide pos="529"/>
        <p:guide orient="horz" pos="1207"/>
        <p:guide pos="7151"/>
        <p:guide orient="horz" pos="232"/>
        <p:guide orient="horz" pos="102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image" Target="../media/image6.jp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image" Target="../media/image12.jpeg"/><Relationship Id="rId4" Type="http://schemas.openxmlformats.org/officeDocument/2006/relationships/image" Target="../media/image15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image" Target="../media/image18.png"/><Relationship Id="rId4" Type="http://schemas.openxmlformats.org/officeDocument/2006/relationships/image" Target="../media/image21.tiff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image" Target="../media/image6.jp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image" Target="../media/image12.jpeg"/><Relationship Id="rId4" Type="http://schemas.openxmlformats.org/officeDocument/2006/relationships/image" Target="../media/image15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image" Target="../media/image18.png"/><Relationship Id="rId4" Type="http://schemas.openxmlformats.org/officeDocument/2006/relationships/image" Target="../media/image21.tif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FC4D20-62D7-40ED-946A-B56BA47BFFF9}" type="doc">
      <dgm:prSet loTypeId="urn:microsoft.com/office/officeart/2009/3/layout/SpiralPicture" loCatId="picture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E66DCFD9-F416-4C15-84F7-2BD44550EB68}">
      <dgm:prSet/>
      <dgm:spPr/>
      <dgm:t>
        <a:bodyPr/>
        <a:lstStyle/>
        <a:p>
          <a:r>
            <a:rPr lang="ru-RU" dirty="0"/>
            <a:t>Радио связь</a:t>
          </a:r>
        </a:p>
      </dgm:t>
    </dgm:pt>
    <dgm:pt modelId="{F2BC32AB-B036-4B88-B737-C41DDEB9D184}" type="parTrans" cxnId="{7AC16292-21B2-440A-9998-7C5C0BF93D61}">
      <dgm:prSet/>
      <dgm:spPr/>
      <dgm:t>
        <a:bodyPr/>
        <a:lstStyle/>
        <a:p>
          <a:endParaRPr lang="ru-RU"/>
        </a:p>
      </dgm:t>
    </dgm:pt>
    <dgm:pt modelId="{5D41FE82-BA46-4E30-89EE-4528FA893C2E}" type="sibTrans" cxnId="{7AC16292-21B2-440A-9998-7C5C0BF93D61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>
          <a:solidFill>
            <a:srgbClr val="DA291C"/>
          </a:solidFill>
        </a:ln>
      </dgm:spPr>
      <dgm:t>
        <a:bodyPr/>
        <a:lstStyle/>
        <a:p>
          <a:endParaRPr lang="ru-RU"/>
        </a:p>
      </dgm:t>
    </dgm:pt>
    <dgm:pt modelId="{608551BA-2DA6-4537-9551-C3C8C1A13024}">
      <dgm:prSet/>
      <dgm:spPr/>
      <dgm:t>
        <a:bodyPr/>
        <a:lstStyle/>
        <a:p>
          <a:r>
            <a:rPr lang="ru-RU" dirty="0"/>
            <a:t>Полевая телефонная связь</a:t>
          </a:r>
        </a:p>
      </dgm:t>
    </dgm:pt>
    <dgm:pt modelId="{50CD3505-F15B-4177-BD95-2BC474C34C1E}" type="parTrans" cxnId="{D2A8CA37-E6D2-4B04-AB23-AA1E997ABF14}">
      <dgm:prSet/>
      <dgm:spPr/>
      <dgm:t>
        <a:bodyPr/>
        <a:lstStyle/>
        <a:p>
          <a:endParaRPr lang="ru-RU"/>
        </a:p>
      </dgm:t>
    </dgm:pt>
    <dgm:pt modelId="{9053ADE5-1349-4252-B0EE-74216A6BBF90}" type="sibTrans" cxnId="{D2A8CA37-E6D2-4B04-AB23-AA1E997ABF14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>
          <a:solidFill>
            <a:srgbClr val="DA291C"/>
          </a:solidFill>
        </a:ln>
      </dgm:spPr>
      <dgm:t>
        <a:bodyPr/>
        <a:lstStyle/>
        <a:p>
          <a:endParaRPr lang="ru-RU"/>
        </a:p>
      </dgm:t>
    </dgm:pt>
    <dgm:pt modelId="{4296E13C-8EB9-4C48-88EE-41DE95F2D86E}">
      <dgm:prSet/>
      <dgm:spPr/>
      <dgm:t>
        <a:bodyPr/>
        <a:lstStyle/>
        <a:p>
          <a:r>
            <a:rPr lang="ru-RU" dirty="0"/>
            <a:t>Полевая телефонная связь</a:t>
          </a:r>
        </a:p>
      </dgm:t>
    </dgm:pt>
    <dgm:pt modelId="{D6030264-50C2-4956-851D-CCC36A17913B}" type="parTrans" cxnId="{5D826418-1046-48AD-9C1C-4CD407020A34}">
      <dgm:prSet/>
      <dgm:spPr/>
      <dgm:t>
        <a:bodyPr/>
        <a:lstStyle/>
        <a:p>
          <a:endParaRPr lang="ru-RU"/>
        </a:p>
      </dgm:t>
    </dgm:pt>
    <dgm:pt modelId="{EF6086FD-4DE6-47F0-931A-0D001BBA3E27}" type="sibTrans" cxnId="{5D826418-1046-48AD-9C1C-4CD407020A34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>
          <a:solidFill>
            <a:srgbClr val="DA291C"/>
          </a:solidFill>
        </a:ln>
      </dgm:spPr>
      <dgm:t>
        <a:bodyPr/>
        <a:lstStyle/>
        <a:p>
          <a:endParaRPr lang="ru-RU"/>
        </a:p>
      </dgm:t>
    </dgm:pt>
    <dgm:pt modelId="{47FF9224-7802-4EDC-A0F5-86AA1AAED527}">
      <dgm:prSet/>
      <dgm:spPr/>
      <dgm:t>
        <a:bodyPr/>
        <a:lstStyle/>
        <a:p>
          <a:r>
            <a:rPr lang="ru-RU"/>
            <a:t>Крылатые связисты</a:t>
          </a:r>
          <a:endParaRPr lang="ru-RU" dirty="0"/>
        </a:p>
      </dgm:t>
    </dgm:pt>
    <dgm:pt modelId="{E8351710-9A0B-45D8-8C92-642ADB01FD3D}" type="parTrans" cxnId="{0538F883-0C1C-4352-B8F9-37E2BB60E429}">
      <dgm:prSet/>
      <dgm:spPr/>
      <dgm:t>
        <a:bodyPr/>
        <a:lstStyle/>
        <a:p>
          <a:endParaRPr lang="ru-RU"/>
        </a:p>
      </dgm:t>
    </dgm:pt>
    <dgm:pt modelId="{2F1F6CF6-BE06-4010-AA6D-F2D4E66921C3}" type="sibTrans" cxnId="{0538F883-0C1C-4352-B8F9-37E2BB60E429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>
          <a:solidFill>
            <a:srgbClr val="DA291C"/>
          </a:solidFill>
        </a:ln>
      </dgm:spPr>
      <dgm:t>
        <a:bodyPr/>
        <a:lstStyle/>
        <a:p>
          <a:endParaRPr lang="ru-RU"/>
        </a:p>
      </dgm:t>
    </dgm:pt>
    <dgm:pt modelId="{CDA727CD-D351-4DDD-AAD5-20AC4C1CB048}">
      <dgm:prSet/>
      <dgm:spPr/>
      <dgm:t>
        <a:bodyPr/>
        <a:lstStyle/>
        <a:p>
          <a:endParaRPr lang="ru-RU" dirty="0"/>
        </a:p>
      </dgm:t>
    </dgm:pt>
    <dgm:pt modelId="{03778449-AD94-4FB7-9F62-B1D193E70E6D}" type="parTrans" cxnId="{D0F9107C-42F1-4D35-BE39-B806D67AA770}">
      <dgm:prSet/>
      <dgm:spPr/>
      <dgm:t>
        <a:bodyPr/>
        <a:lstStyle/>
        <a:p>
          <a:endParaRPr lang="ru-RU"/>
        </a:p>
      </dgm:t>
    </dgm:pt>
    <dgm:pt modelId="{6147E9B3-5678-4D69-85B6-55E31B5FF4B5}" type="sibTrans" cxnId="{D0F9107C-42F1-4D35-BE39-B806D67AA770}">
      <dgm:prSet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>
          <a:solidFill>
            <a:srgbClr val="DA291C"/>
          </a:solidFill>
        </a:ln>
      </dgm:spPr>
      <dgm:t>
        <a:bodyPr/>
        <a:lstStyle/>
        <a:p>
          <a:endParaRPr lang="ru-RU"/>
        </a:p>
      </dgm:t>
    </dgm:pt>
    <dgm:pt modelId="{D7C7B416-2294-43B4-9D66-2D105AA15B84}" type="pres">
      <dgm:prSet presAssocID="{47FC4D20-62D7-40ED-946A-B56BA47BFFF9}" presName="Name0" presStyleCnt="0">
        <dgm:presLayoutVars>
          <dgm:chMax val="5"/>
          <dgm:dir/>
        </dgm:presLayoutVars>
      </dgm:prSet>
      <dgm:spPr/>
    </dgm:pt>
    <dgm:pt modelId="{F6EE47DA-03B0-4027-B55D-0387356FC02A}" type="pres">
      <dgm:prSet presAssocID="{47FC4D20-62D7-40ED-946A-B56BA47BFFF9}" presName="picts" presStyleCnt="0"/>
      <dgm:spPr/>
    </dgm:pt>
    <dgm:pt modelId="{1D83061A-3D9B-4BD1-AF96-B90A56C30562}" type="pres">
      <dgm:prSet presAssocID="{47FC4D20-62D7-40ED-946A-B56BA47BFFF9}" presName="space1" presStyleCnt="0"/>
      <dgm:spPr/>
    </dgm:pt>
    <dgm:pt modelId="{013A6A8F-6FF5-40A8-BBBB-A099944D3493}" type="pres">
      <dgm:prSet presAssocID="{47FC4D20-62D7-40ED-946A-B56BA47BFFF9}" presName="space2" presStyleCnt="0"/>
      <dgm:spPr/>
    </dgm:pt>
    <dgm:pt modelId="{B4866B4F-FB9C-452D-B5F2-1430DB897ADC}" type="pres">
      <dgm:prSet presAssocID="{5D41FE82-BA46-4E30-89EE-4528FA893C2E}" presName="pictA1" presStyleCnt="0"/>
      <dgm:spPr/>
    </dgm:pt>
    <dgm:pt modelId="{9AA5E08A-9BC6-491B-89C1-8513A0FB3097}" type="pres">
      <dgm:prSet presAssocID="{5D41FE82-BA46-4E30-89EE-4528FA893C2E}" presName="imageRepeatNode" presStyleLbl="alignNode1" presStyleIdx="0" presStyleCnt="5" custLinFactNeighborX="-1641" custLinFactNeighborY="-3282"/>
      <dgm:spPr/>
    </dgm:pt>
    <dgm:pt modelId="{071FD128-6318-47DB-A673-219AB8E23C3B}" type="pres">
      <dgm:prSet presAssocID="{5D41FE82-BA46-4E30-89EE-4528FA893C2E}" presName="oneDotPict" presStyleCnt="0"/>
      <dgm:spPr/>
    </dgm:pt>
    <dgm:pt modelId="{FD0059FD-FC4B-4CB1-87CD-76CC58ECB081}" type="pres">
      <dgm:prSet presAssocID="{5D41FE82-BA46-4E30-89EE-4528FA893C2E}" presName="dotPict_11" presStyleLbl="solidFgAcc1" presStyleIdx="0" presStyleCnt="30"/>
      <dgm:spPr/>
    </dgm:pt>
    <dgm:pt modelId="{992ADF7E-028F-45B3-84FD-95313E1D5107}" type="pres">
      <dgm:prSet presAssocID="{9053ADE5-1349-4252-B0EE-74216A6BBF90}" presName="pictA2" presStyleCnt="0"/>
      <dgm:spPr/>
    </dgm:pt>
    <dgm:pt modelId="{39BB4C73-0362-4576-B37F-10A471844AEF}" type="pres">
      <dgm:prSet presAssocID="{9053ADE5-1349-4252-B0EE-74216A6BBF90}" presName="imageRepeatNode" presStyleLbl="alignNode1" presStyleIdx="1" presStyleCnt="5"/>
      <dgm:spPr/>
    </dgm:pt>
    <dgm:pt modelId="{81F274FF-A0C6-4E2C-890B-1A1CA803B4AC}" type="pres">
      <dgm:prSet presAssocID="{9053ADE5-1349-4252-B0EE-74216A6BBF90}" presName="twoDotsPict" presStyleCnt="0"/>
      <dgm:spPr/>
    </dgm:pt>
    <dgm:pt modelId="{4D209D6A-CA9A-4618-A892-5EF242AEAC36}" type="pres">
      <dgm:prSet presAssocID="{9053ADE5-1349-4252-B0EE-74216A6BBF90}" presName="dotPict_21" presStyleLbl="solidFgAcc1" presStyleIdx="1" presStyleCnt="30"/>
      <dgm:spPr/>
    </dgm:pt>
    <dgm:pt modelId="{4815265D-F6FF-49EE-BEBB-ACB335FAF9AC}" type="pres">
      <dgm:prSet presAssocID="{9053ADE5-1349-4252-B0EE-74216A6BBF90}" presName="dotPict_22" presStyleLbl="solidFgAcc1" presStyleIdx="2" presStyleCnt="30"/>
      <dgm:spPr/>
    </dgm:pt>
    <dgm:pt modelId="{C778F0BA-5F04-495D-ABF3-4AC5F126384F}" type="pres">
      <dgm:prSet presAssocID="{EF6086FD-4DE6-47F0-931A-0D001BBA3E27}" presName="pictA3" presStyleCnt="0"/>
      <dgm:spPr/>
    </dgm:pt>
    <dgm:pt modelId="{2C561A5A-C566-4C9B-BE31-A53074B6CF8D}" type="pres">
      <dgm:prSet presAssocID="{EF6086FD-4DE6-47F0-931A-0D001BBA3E27}" presName="imageRepeatNode" presStyleLbl="alignNode1" presStyleIdx="2" presStyleCnt="5"/>
      <dgm:spPr/>
    </dgm:pt>
    <dgm:pt modelId="{D8D2DD05-BDCB-4569-8D2C-8AAC093B8267}" type="pres">
      <dgm:prSet presAssocID="{EF6086FD-4DE6-47F0-931A-0D001BBA3E27}" presName="threeDotsPict" presStyleCnt="0"/>
      <dgm:spPr/>
    </dgm:pt>
    <dgm:pt modelId="{4679AD8D-BDF2-4338-88D4-AC4BFBD02EB6}" type="pres">
      <dgm:prSet presAssocID="{EF6086FD-4DE6-47F0-931A-0D001BBA3E27}" presName="dotPict_31" presStyleLbl="solidFgAcc1" presStyleIdx="3" presStyleCnt="30"/>
      <dgm:spPr/>
    </dgm:pt>
    <dgm:pt modelId="{7BB62D3A-991B-4B09-A429-E105EBFBAA93}" type="pres">
      <dgm:prSet presAssocID="{EF6086FD-4DE6-47F0-931A-0D001BBA3E27}" presName="dotPict_32" presStyleLbl="solidFgAcc1" presStyleIdx="4" presStyleCnt="30"/>
      <dgm:spPr/>
    </dgm:pt>
    <dgm:pt modelId="{2219E9D1-1978-419B-AFD4-BB1746F15B59}" type="pres">
      <dgm:prSet presAssocID="{EF6086FD-4DE6-47F0-931A-0D001BBA3E27}" presName="dotPict_33" presStyleLbl="solidFgAcc1" presStyleIdx="5" presStyleCnt="30"/>
      <dgm:spPr/>
    </dgm:pt>
    <dgm:pt modelId="{54C55754-57A4-4E54-A184-C2D00FCA9241}" type="pres">
      <dgm:prSet presAssocID="{2F1F6CF6-BE06-4010-AA6D-F2D4E66921C3}" presName="pictA4" presStyleCnt="0"/>
      <dgm:spPr/>
    </dgm:pt>
    <dgm:pt modelId="{A002C992-046C-495F-B434-F77F73782368}" type="pres">
      <dgm:prSet presAssocID="{2F1F6CF6-BE06-4010-AA6D-F2D4E66921C3}" presName="imageRepeatNode" presStyleLbl="alignNode1" presStyleIdx="3" presStyleCnt="5"/>
      <dgm:spPr/>
    </dgm:pt>
    <dgm:pt modelId="{F90016C3-4EB1-43C6-AD64-8BF896EE7357}" type="pres">
      <dgm:prSet presAssocID="{2F1F6CF6-BE06-4010-AA6D-F2D4E66921C3}" presName="fourDotsPict" presStyleCnt="0"/>
      <dgm:spPr/>
    </dgm:pt>
    <dgm:pt modelId="{D54E9794-E7A4-47BB-9CC5-5E5DB9B72C0E}" type="pres">
      <dgm:prSet presAssocID="{2F1F6CF6-BE06-4010-AA6D-F2D4E66921C3}" presName="dotPict_41" presStyleLbl="solidFgAcc1" presStyleIdx="6" presStyleCnt="30"/>
      <dgm:spPr/>
    </dgm:pt>
    <dgm:pt modelId="{EC2DE655-3F6A-432E-9610-CF09EDDB3656}" type="pres">
      <dgm:prSet presAssocID="{2F1F6CF6-BE06-4010-AA6D-F2D4E66921C3}" presName="dotPict_42" presStyleLbl="solidFgAcc1" presStyleIdx="7" presStyleCnt="30"/>
      <dgm:spPr/>
    </dgm:pt>
    <dgm:pt modelId="{F115A6AE-0575-4787-812C-EF3611D54F3A}" type="pres">
      <dgm:prSet presAssocID="{2F1F6CF6-BE06-4010-AA6D-F2D4E66921C3}" presName="dotPict_43" presStyleLbl="solidFgAcc1" presStyleIdx="8" presStyleCnt="30"/>
      <dgm:spPr/>
    </dgm:pt>
    <dgm:pt modelId="{3923642D-C341-4EB2-8715-C47C69ED0FA4}" type="pres">
      <dgm:prSet presAssocID="{2F1F6CF6-BE06-4010-AA6D-F2D4E66921C3}" presName="dotPict_44" presStyleLbl="solidFgAcc1" presStyleIdx="9" presStyleCnt="30"/>
      <dgm:spPr/>
    </dgm:pt>
    <dgm:pt modelId="{283AD7E7-E0DE-4A4D-9FA6-4530AD00FFAC}" type="pres">
      <dgm:prSet presAssocID="{6147E9B3-5678-4D69-85B6-55E31B5FF4B5}" presName="pictA5" presStyleCnt="0"/>
      <dgm:spPr/>
    </dgm:pt>
    <dgm:pt modelId="{E32452BB-4ECA-4592-A55B-131F59405924}" type="pres">
      <dgm:prSet presAssocID="{6147E9B3-5678-4D69-85B6-55E31B5FF4B5}" presName="imageRepeatNode" presStyleLbl="alignNode1" presStyleIdx="4" presStyleCnt="5"/>
      <dgm:spPr/>
    </dgm:pt>
    <dgm:pt modelId="{327CAE9E-4D2E-4EF2-BAEA-B106D7B26830}" type="pres">
      <dgm:prSet presAssocID="{6147E9B3-5678-4D69-85B6-55E31B5FF4B5}" presName="fiveDotsPict" presStyleCnt="0"/>
      <dgm:spPr/>
    </dgm:pt>
    <dgm:pt modelId="{45DABA56-640A-4FF5-881E-970131B81871}" type="pres">
      <dgm:prSet presAssocID="{6147E9B3-5678-4D69-85B6-55E31B5FF4B5}" presName="dotPict_51" presStyleLbl="solidFgAcc1" presStyleIdx="10" presStyleCnt="30"/>
      <dgm:spPr/>
    </dgm:pt>
    <dgm:pt modelId="{2AD38ADF-8802-4A94-985A-6163710DDFAF}" type="pres">
      <dgm:prSet presAssocID="{6147E9B3-5678-4D69-85B6-55E31B5FF4B5}" presName="dotPict_52" presStyleLbl="solidFgAcc1" presStyleIdx="11" presStyleCnt="30"/>
      <dgm:spPr/>
    </dgm:pt>
    <dgm:pt modelId="{1E2505E6-0699-4B00-8A66-0BF820B9DFEC}" type="pres">
      <dgm:prSet presAssocID="{6147E9B3-5678-4D69-85B6-55E31B5FF4B5}" presName="dotPict_53" presStyleLbl="solidFgAcc1" presStyleIdx="12" presStyleCnt="30"/>
      <dgm:spPr/>
    </dgm:pt>
    <dgm:pt modelId="{CD67D1FB-5DFD-4EF4-ADEE-8441AB97C547}" type="pres">
      <dgm:prSet presAssocID="{6147E9B3-5678-4D69-85B6-55E31B5FF4B5}" presName="dotPict_54" presStyleLbl="solidFgAcc1" presStyleIdx="13" presStyleCnt="30"/>
      <dgm:spPr/>
    </dgm:pt>
    <dgm:pt modelId="{2C153F8C-AF91-41AB-B37F-266A8C9D8AE1}" type="pres">
      <dgm:prSet presAssocID="{6147E9B3-5678-4D69-85B6-55E31B5FF4B5}" presName="dotPict_55" presStyleLbl="solidFgAcc1" presStyleIdx="14" presStyleCnt="30"/>
      <dgm:spPr/>
    </dgm:pt>
    <dgm:pt modelId="{3831E414-947F-4C18-A6CE-31C873F482BF}" type="pres">
      <dgm:prSet presAssocID="{47FC4D20-62D7-40ED-946A-B56BA47BFFF9}" presName="txLine" presStyleCnt="0"/>
      <dgm:spPr/>
    </dgm:pt>
    <dgm:pt modelId="{3DE439B3-0FDB-4446-B9A5-12A39FE02D5B}" type="pres">
      <dgm:prSet presAssocID="{E66DCFD9-F416-4C15-84F7-2BD44550EB68}" presName="oneDotTx" presStyleCnt="0"/>
      <dgm:spPr/>
    </dgm:pt>
    <dgm:pt modelId="{979D786F-118C-447C-9B9D-C690EDB8EA49}" type="pres">
      <dgm:prSet presAssocID="{E66DCFD9-F416-4C15-84F7-2BD44550EB68}" presName="dotTx_11" presStyleLbl="solidFgAcc1" presStyleIdx="15" presStyleCnt="30"/>
      <dgm:spPr/>
    </dgm:pt>
    <dgm:pt modelId="{2DA1B273-5866-4BEE-BDD2-53D4A8CBD3EA}" type="pres">
      <dgm:prSet presAssocID="{E66DCFD9-F416-4C15-84F7-2BD44550EB68}" presName="Name37" presStyleLbl="revTx" presStyleIdx="0" presStyleCnt="5">
        <dgm:presLayoutVars>
          <dgm:bulletEnabled val="1"/>
        </dgm:presLayoutVars>
      </dgm:prSet>
      <dgm:spPr/>
    </dgm:pt>
    <dgm:pt modelId="{FE6942A7-BE26-4898-A6DF-53C7CE6E43EA}" type="pres">
      <dgm:prSet presAssocID="{608551BA-2DA6-4537-9551-C3C8C1A13024}" presName="twoDotsTx" presStyleCnt="0"/>
      <dgm:spPr/>
    </dgm:pt>
    <dgm:pt modelId="{47A6011A-F1DA-46EC-B7B8-1A9596AA593A}" type="pres">
      <dgm:prSet presAssocID="{608551BA-2DA6-4537-9551-C3C8C1A13024}" presName="dotTx_21" presStyleLbl="solidFgAcc1" presStyleIdx="16" presStyleCnt="30"/>
      <dgm:spPr/>
    </dgm:pt>
    <dgm:pt modelId="{4D6CE561-586C-48B6-AD73-D932D58FC34A}" type="pres">
      <dgm:prSet presAssocID="{608551BA-2DA6-4537-9551-C3C8C1A13024}" presName="dotTx_22" presStyleLbl="solidFgAcc1" presStyleIdx="17" presStyleCnt="30"/>
      <dgm:spPr/>
    </dgm:pt>
    <dgm:pt modelId="{D06D1FF4-E8C2-49CF-9736-4C8A65B3B3E7}" type="pres">
      <dgm:prSet presAssocID="{608551BA-2DA6-4537-9551-C3C8C1A13024}" presName="Name39" presStyleLbl="revTx" presStyleIdx="1" presStyleCnt="5">
        <dgm:presLayoutVars>
          <dgm:bulletEnabled val="1"/>
        </dgm:presLayoutVars>
      </dgm:prSet>
      <dgm:spPr/>
    </dgm:pt>
    <dgm:pt modelId="{ACD2095D-D7DD-45EE-8D2A-0F5CE0A2BB1B}" type="pres">
      <dgm:prSet presAssocID="{4296E13C-8EB9-4C48-88EE-41DE95F2D86E}" presName="threeDotsTx" presStyleCnt="0"/>
      <dgm:spPr/>
    </dgm:pt>
    <dgm:pt modelId="{DAF9E54B-CE64-4940-AC25-E5A4D7922C5F}" type="pres">
      <dgm:prSet presAssocID="{4296E13C-8EB9-4C48-88EE-41DE95F2D86E}" presName="dotTx_31" presStyleLbl="solidFgAcc1" presStyleIdx="18" presStyleCnt="30"/>
      <dgm:spPr/>
    </dgm:pt>
    <dgm:pt modelId="{30E37E19-DADB-476F-A7FB-B2CE08FA029C}" type="pres">
      <dgm:prSet presAssocID="{4296E13C-8EB9-4C48-88EE-41DE95F2D86E}" presName="dotTx_32" presStyleLbl="solidFgAcc1" presStyleIdx="19" presStyleCnt="30"/>
      <dgm:spPr/>
    </dgm:pt>
    <dgm:pt modelId="{7FF675D2-E36E-4FA6-BD09-9194BCF5F88C}" type="pres">
      <dgm:prSet presAssocID="{4296E13C-8EB9-4C48-88EE-41DE95F2D86E}" presName="dotTx_33" presStyleLbl="solidFgAcc1" presStyleIdx="20" presStyleCnt="30"/>
      <dgm:spPr/>
    </dgm:pt>
    <dgm:pt modelId="{A22D127B-8609-41A6-90F7-2A88C938F9DC}" type="pres">
      <dgm:prSet presAssocID="{4296E13C-8EB9-4C48-88EE-41DE95F2D86E}" presName="Name41" presStyleLbl="revTx" presStyleIdx="2" presStyleCnt="5">
        <dgm:presLayoutVars>
          <dgm:bulletEnabled val="1"/>
        </dgm:presLayoutVars>
      </dgm:prSet>
      <dgm:spPr/>
    </dgm:pt>
    <dgm:pt modelId="{EB2325C1-1D77-4A73-919A-F4F808047D96}" type="pres">
      <dgm:prSet presAssocID="{47FF9224-7802-4EDC-A0F5-86AA1AAED527}" presName="fourDotsTx" presStyleCnt="0"/>
      <dgm:spPr/>
    </dgm:pt>
    <dgm:pt modelId="{67A3491A-C023-4CF0-A244-7035E4DD8456}" type="pres">
      <dgm:prSet presAssocID="{47FF9224-7802-4EDC-A0F5-86AA1AAED527}" presName="dotTx_41" presStyleLbl="solidFgAcc1" presStyleIdx="21" presStyleCnt="30"/>
      <dgm:spPr/>
    </dgm:pt>
    <dgm:pt modelId="{F0983F66-2CED-4287-8277-9F9DC490B98D}" type="pres">
      <dgm:prSet presAssocID="{47FF9224-7802-4EDC-A0F5-86AA1AAED527}" presName="dotTx_42" presStyleLbl="solidFgAcc1" presStyleIdx="22" presStyleCnt="30"/>
      <dgm:spPr/>
    </dgm:pt>
    <dgm:pt modelId="{7E90C9EE-B950-48EF-BAD6-944934AE6B87}" type="pres">
      <dgm:prSet presAssocID="{47FF9224-7802-4EDC-A0F5-86AA1AAED527}" presName="dotTx_43" presStyleLbl="solidFgAcc1" presStyleIdx="23" presStyleCnt="30"/>
      <dgm:spPr/>
    </dgm:pt>
    <dgm:pt modelId="{BE0866FC-4A2F-4D74-8D62-6D6F75CA66CD}" type="pres">
      <dgm:prSet presAssocID="{47FF9224-7802-4EDC-A0F5-86AA1AAED527}" presName="dotTx_44" presStyleLbl="solidFgAcc1" presStyleIdx="24" presStyleCnt="30"/>
      <dgm:spPr/>
    </dgm:pt>
    <dgm:pt modelId="{CAEFC3DC-A8C4-4431-BBB9-D2267D25BA28}" type="pres">
      <dgm:prSet presAssocID="{47FF9224-7802-4EDC-A0F5-86AA1AAED527}" presName="Name43" presStyleLbl="revTx" presStyleIdx="3" presStyleCnt="5">
        <dgm:presLayoutVars>
          <dgm:bulletEnabled val="1"/>
        </dgm:presLayoutVars>
      </dgm:prSet>
      <dgm:spPr/>
    </dgm:pt>
    <dgm:pt modelId="{C091B648-89B3-4DA7-B151-EA0377B00056}" type="pres">
      <dgm:prSet presAssocID="{CDA727CD-D351-4DDD-AAD5-20AC4C1CB048}" presName="fiveDotsTx" presStyleCnt="0"/>
      <dgm:spPr/>
    </dgm:pt>
    <dgm:pt modelId="{4CEE7486-5669-4A0D-BCC5-F934A5EB1A00}" type="pres">
      <dgm:prSet presAssocID="{CDA727CD-D351-4DDD-AAD5-20AC4C1CB048}" presName="dotTx_51" presStyleLbl="solidFgAcc1" presStyleIdx="25" presStyleCnt="30"/>
      <dgm:spPr/>
    </dgm:pt>
    <dgm:pt modelId="{17D0CAFC-6B6A-40B2-A7DE-D42A45471D4E}" type="pres">
      <dgm:prSet presAssocID="{CDA727CD-D351-4DDD-AAD5-20AC4C1CB048}" presName="dotTx_52" presStyleLbl="solidFgAcc1" presStyleIdx="26" presStyleCnt="30"/>
      <dgm:spPr/>
    </dgm:pt>
    <dgm:pt modelId="{166AED1C-A7A6-4A01-8F8B-8AC104E25083}" type="pres">
      <dgm:prSet presAssocID="{CDA727CD-D351-4DDD-AAD5-20AC4C1CB048}" presName="dotTx_53" presStyleLbl="solidFgAcc1" presStyleIdx="27" presStyleCnt="30"/>
      <dgm:spPr/>
    </dgm:pt>
    <dgm:pt modelId="{75F8D3CE-4B51-42AB-8209-781B82F4633D}" type="pres">
      <dgm:prSet presAssocID="{CDA727CD-D351-4DDD-AAD5-20AC4C1CB048}" presName="dotTx_54" presStyleLbl="solidFgAcc1" presStyleIdx="28" presStyleCnt="30"/>
      <dgm:spPr/>
    </dgm:pt>
    <dgm:pt modelId="{6956E337-71EF-424C-BD02-FF462FE2D437}" type="pres">
      <dgm:prSet presAssocID="{CDA727CD-D351-4DDD-AAD5-20AC4C1CB048}" presName="dotTx_55" presStyleLbl="solidFgAcc1" presStyleIdx="29" presStyleCnt="30"/>
      <dgm:spPr/>
    </dgm:pt>
    <dgm:pt modelId="{A5373518-C88D-4063-B85E-FAC37F155F0C}" type="pres">
      <dgm:prSet presAssocID="{CDA727CD-D351-4DDD-AAD5-20AC4C1CB048}" presName="Name45" presStyleLbl="revTx" presStyleIdx="4" presStyleCnt="5">
        <dgm:presLayoutVars>
          <dgm:bulletEnabled val="1"/>
        </dgm:presLayoutVars>
      </dgm:prSet>
      <dgm:spPr/>
    </dgm:pt>
  </dgm:ptLst>
  <dgm:cxnLst>
    <dgm:cxn modelId="{0C160C05-5CAC-4758-AA1A-2DEEF0F748C2}" type="presOf" srcId="{47FF9224-7802-4EDC-A0F5-86AA1AAED527}" destId="{CAEFC3DC-A8C4-4431-BBB9-D2267D25BA28}" srcOrd="0" destOrd="0" presId="urn:microsoft.com/office/officeart/2009/3/layout/SpiralPicture"/>
    <dgm:cxn modelId="{5D826418-1046-48AD-9C1C-4CD407020A34}" srcId="{47FC4D20-62D7-40ED-946A-B56BA47BFFF9}" destId="{4296E13C-8EB9-4C48-88EE-41DE95F2D86E}" srcOrd="2" destOrd="0" parTransId="{D6030264-50C2-4956-851D-CCC36A17913B}" sibTransId="{EF6086FD-4DE6-47F0-931A-0D001BBA3E27}"/>
    <dgm:cxn modelId="{B4FBCD1A-31A5-4D19-8DAC-7EA1A28536C0}" type="presOf" srcId="{EF6086FD-4DE6-47F0-931A-0D001BBA3E27}" destId="{2C561A5A-C566-4C9B-BE31-A53074B6CF8D}" srcOrd="0" destOrd="0" presId="urn:microsoft.com/office/officeart/2009/3/layout/SpiralPicture"/>
    <dgm:cxn modelId="{1165EE24-6D63-447B-BBD9-490C1F5DE3C6}" type="presOf" srcId="{608551BA-2DA6-4537-9551-C3C8C1A13024}" destId="{D06D1FF4-E8C2-49CF-9736-4C8A65B3B3E7}" srcOrd="0" destOrd="0" presId="urn:microsoft.com/office/officeart/2009/3/layout/SpiralPicture"/>
    <dgm:cxn modelId="{30A95333-ED55-4F68-9E12-70DD98F472EC}" type="presOf" srcId="{5D41FE82-BA46-4E30-89EE-4528FA893C2E}" destId="{9AA5E08A-9BC6-491B-89C1-8513A0FB3097}" srcOrd="0" destOrd="0" presId="urn:microsoft.com/office/officeart/2009/3/layout/SpiralPicture"/>
    <dgm:cxn modelId="{B6120936-77AD-479B-8D19-8F06B9158497}" type="presOf" srcId="{E66DCFD9-F416-4C15-84F7-2BD44550EB68}" destId="{2DA1B273-5866-4BEE-BDD2-53D4A8CBD3EA}" srcOrd="0" destOrd="0" presId="urn:microsoft.com/office/officeart/2009/3/layout/SpiralPicture"/>
    <dgm:cxn modelId="{D2A8CA37-E6D2-4B04-AB23-AA1E997ABF14}" srcId="{47FC4D20-62D7-40ED-946A-B56BA47BFFF9}" destId="{608551BA-2DA6-4537-9551-C3C8C1A13024}" srcOrd="1" destOrd="0" parTransId="{50CD3505-F15B-4177-BD95-2BC474C34C1E}" sibTransId="{9053ADE5-1349-4252-B0EE-74216A6BBF90}"/>
    <dgm:cxn modelId="{28867D47-8E63-4D81-9AB1-750BD297665C}" type="presOf" srcId="{47FC4D20-62D7-40ED-946A-B56BA47BFFF9}" destId="{D7C7B416-2294-43B4-9D66-2D105AA15B84}" srcOrd="0" destOrd="0" presId="urn:microsoft.com/office/officeart/2009/3/layout/SpiralPicture"/>
    <dgm:cxn modelId="{3569A868-59AC-43B7-A688-020C013B9A12}" type="presOf" srcId="{6147E9B3-5678-4D69-85B6-55E31B5FF4B5}" destId="{E32452BB-4ECA-4592-A55B-131F59405924}" srcOrd="0" destOrd="0" presId="urn:microsoft.com/office/officeart/2009/3/layout/SpiralPicture"/>
    <dgm:cxn modelId="{D0F9107C-42F1-4D35-BE39-B806D67AA770}" srcId="{47FC4D20-62D7-40ED-946A-B56BA47BFFF9}" destId="{CDA727CD-D351-4DDD-AAD5-20AC4C1CB048}" srcOrd="4" destOrd="0" parTransId="{03778449-AD94-4FB7-9F62-B1D193E70E6D}" sibTransId="{6147E9B3-5678-4D69-85B6-55E31B5FF4B5}"/>
    <dgm:cxn modelId="{0538F883-0C1C-4352-B8F9-37E2BB60E429}" srcId="{47FC4D20-62D7-40ED-946A-B56BA47BFFF9}" destId="{47FF9224-7802-4EDC-A0F5-86AA1AAED527}" srcOrd="3" destOrd="0" parTransId="{E8351710-9A0B-45D8-8C92-642ADB01FD3D}" sibTransId="{2F1F6CF6-BE06-4010-AA6D-F2D4E66921C3}"/>
    <dgm:cxn modelId="{7AC16292-21B2-440A-9998-7C5C0BF93D61}" srcId="{47FC4D20-62D7-40ED-946A-B56BA47BFFF9}" destId="{E66DCFD9-F416-4C15-84F7-2BD44550EB68}" srcOrd="0" destOrd="0" parTransId="{F2BC32AB-B036-4B88-B737-C41DDEB9D184}" sibTransId="{5D41FE82-BA46-4E30-89EE-4528FA893C2E}"/>
    <dgm:cxn modelId="{8A14F3B7-506E-403D-B8EF-AD3BA2D4CF14}" type="presOf" srcId="{CDA727CD-D351-4DDD-AAD5-20AC4C1CB048}" destId="{A5373518-C88D-4063-B85E-FAC37F155F0C}" srcOrd="0" destOrd="0" presId="urn:microsoft.com/office/officeart/2009/3/layout/SpiralPicture"/>
    <dgm:cxn modelId="{F327ACBD-A799-4314-B97E-881239D021F0}" type="presOf" srcId="{4296E13C-8EB9-4C48-88EE-41DE95F2D86E}" destId="{A22D127B-8609-41A6-90F7-2A88C938F9DC}" srcOrd="0" destOrd="0" presId="urn:microsoft.com/office/officeart/2009/3/layout/SpiralPicture"/>
    <dgm:cxn modelId="{3C1B69D0-4B42-47C3-A35A-E6ED84E6557B}" type="presOf" srcId="{9053ADE5-1349-4252-B0EE-74216A6BBF90}" destId="{39BB4C73-0362-4576-B37F-10A471844AEF}" srcOrd="0" destOrd="0" presId="urn:microsoft.com/office/officeart/2009/3/layout/SpiralPicture"/>
    <dgm:cxn modelId="{D8C2F1F6-1B3D-4D82-85CA-BC0B00F1D0E4}" type="presOf" srcId="{2F1F6CF6-BE06-4010-AA6D-F2D4E66921C3}" destId="{A002C992-046C-495F-B434-F77F73782368}" srcOrd="0" destOrd="0" presId="urn:microsoft.com/office/officeart/2009/3/layout/SpiralPicture"/>
    <dgm:cxn modelId="{C252DFB4-8850-407A-8383-56F36B2832F2}" type="presParOf" srcId="{D7C7B416-2294-43B4-9D66-2D105AA15B84}" destId="{F6EE47DA-03B0-4027-B55D-0387356FC02A}" srcOrd="0" destOrd="0" presId="urn:microsoft.com/office/officeart/2009/3/layout/SpiralPicture"/>
    <dgm:cxn modelId="{4DCB164B-2797-4C98-9F3E-A9E13212531F}" type="presParOf" srcId="{F6EE47DA-03B0-4027-B55D-0387356FC02A}" destId="{1D83061A-3D9B-4BD1-AF96-B90A56C30562}" srcOrd="0" destOrd="0" presId="urn:microsoft.com/office/officeart/2009/3/layout/SpiralPicture"/>
    <dgm:cxn modelId="{066FBBBD-1F22-4D4D-BA39-F3F59C3847EA}" type="presParOf" srcId="{F6EE47DA-03B0-4027-B55D-0387356FC02A}" destId="{013A6A8F-6FF5-40A8-BBBB-A099944D3493}" srcOrd="1" destOrd="0" presId="urn:microsoft.com/office/officeart/2009/3/layout/SpiralPicture"/>
    <dgm:cxn modelId="{00BEB519-2313-4252-8DF1-659C9D0F9354}" type="presParOf" srcId="{F6EE47DA-03B0-4027-B55D-0387356FC02A}" destId="{B4866B4F-FB9C-452D-B5F2-1430DB897ADC}" srcOrd="2" destOrd="0" presId="urn:microsoft.com/office/officeart/2009/3/layout/SpiralPicture"/>
    <dgm:cxn modelId="{CFA01711-C95D-4EFA-982B-F8FF1A06FE3C}" type="presParOf" srcId="{B4866B4F-FB9C-452D-B5F2-1430DB897ADC}" destId="{9AA5E08A-9BC6-491B-89C1-8513A0FB3097}" srcOrd="0" destOrd="0" presId="urn:microsoft.com/office/officeart/2009/3/layout/SpiralPicture"/>
    <dgm:cxn modelId="{91CC5057-61AD-4C0E-AD42-5DC7E254B052}" type="presParOf" srcId="{F6EE47DA-03B0-4027-B55D-0387356FC02A}" destId="{071FD128-6318-47DB-A673-219AB8E23C3B}" srcOrd="3" destOrd="0" presId="urn:microsoft.com/office/officeart/2009/3/layout/SpiralPicture"/>
    <dgm:cxn modelId="{AEEBDD6C-35FE-4982-883A-DADD9A05A356}" type="presParOf" srcId="{071FD128-6318-47DB-A673-219AB8E23C3B}" destId="{FD0059FD-FC4B-4CB1-87CD-76CC58ECB081}" srcOrd="0" destOrd="0" presId="urn:microsoft.com/office/officeart/2009/3/layout/SpiralPicture"/>
    <dgm:cxn modelId="{689F621A-899A-49CA-ABE5-AEB7D38CA486}" type="presParOf" srcId="{F6EE47DA-03B0-4027-B55D-0387356FC02A}" destId="{992ADF7E-028F-45B3-84FD-95313E1D5107}" srcOrd="4" destOrd="0" presId="urn:microsoft.com/office/officeart/2009/3/layout/SpiralPicture"/>
    <dgm:cxn modelId="{69F685A3-A581-448B-A7CA-2FCBD1C95614}" type="presParOf" srcId="{992ADF7E-028F-45B3-84FD-95313E1D5107}" destId="{39BB4C73-0362-4576-B37F-10A471844AEF}" srcOrd="0" destOrd="0" presId="urn:microsoft.com/office/officeart/2009/3/layout/SpiralPicture"/>
    <dgm:cxn modelId="{CBFBD098-E7A9-4DF1-9BA0-575D3D61CACD}" type="presParOf" srcId="{F6EE47DA-03B0-4027-B55D-0387356FC02A}" destId="{81F274FF-A0C6-4E2C-890B-1A1CA803B4AC}" srcOrd="5" destOrd="0" presId="urn:microsoft.com/office/officeart/2009/3/layout/SpiralPicture"/>
    <dgm:cxn modelId="{8A77B987-8B97-40A5-A548-C92D81436B48}" type="presParOf" srcId="{81F274FF-A0C6-4E2C-890B-1A1CA803B4AC}" destId="{4D209D6A-CA9A-4618-A892-5EF242AEAC36}" srcOrd="0" destOrd="0" presId="urn:microsoft.com/office/officeart/2009/3/layout/SpiralPicture"/>
    <dgm:cxn modelId="{0EBD8851-358A-4483-94A8-7C04EE8FD495}" type="presParOf" srcId="{81F274FF-A0C6-4E2C-890B-1A1CA803B4AC}" destId="{4815265D-F6FF-49EE-BEBB-ACB335FAF9AC}" srcOrd="1" destOrd="0" presId="urn:microsoft.com/office/officeart/2009/3/layout/SpiralPicture"/>
    <dgm:cxn modelId="{69F56055-99C4-48FD-80B1-11CCAD3AC7EF}" type="presParOf" srcId="{F6EE47DA-03B0-4027-B55D-0387356FC02A}" destId="{C778F0BA-5F04-495D-ABF3-4AC5F126384F}" srcOrd="6" destOrd="0" presId="urn:microsoft.com/office/officeart/2009/3/layout/SpiralPicture"/>
    <dgm:cxn modelId="{3D85B83C-30DE-46A4-A12B-D79BC121A067}" type="presParOf" srcId="{C778F0BA-5F04-495D-ABF3-4AC5F126384F}" destId="{2C561A5A-C566-4C9B-BE31-A53074B6CF8D}" srcOrd="0" destOrd="0" presId="urn:microsoft.com/office/officeart/2009/3/layout/SpiralPicture"/>
    <dgm:cxn modelId="{A003C763-3322-424C-9F74-A11C8F97B2D6}" type="presParOf" srcId="{F6EE47DA-03B0-4027-B55D-0387356FC02A}" destId="{D8D2DD05-BDCB-4569-8D2C-8AAC093B8267}" srcOrd="7" destOrd="0" presId="urn:microsoft.com/office/officeart/2009/3/layout/SpiralPicture"/>
    <dgm:cxn modelId="{92F7FCF4-20FF-49AC-AB99-B69E835D140F}" type="presParOf" srcId="{D8D2DD05-BDCB-4569-8D2C-8AAC093B8267}" destId="{4679AD8D-BDF2-4338-88D4-AC4BFBD02EB6}" srcOrd="0" destOrd="0" presId="urn:microsoft.com/office/officeart/2009/3/layout/SpiralPicture"/>
    <dgm:cxn modelId="{4ADE1FA0-68BE-45D3-BBAD-64EF57A7B4F3}" type="presParOf" srcId="{D8D2DD05-BDCB-4569-8D2C-8AAC093B8267}" destId="{7BB62D3A-991B-4B09-A429-E105EBFBAA93}" srcOrd="1" destOrd="0" presId="urn:microsoft.com/office/officeart/2009/3/layout/SpiralPicture"/>
    <dgm:cxn modelId="{B2EFD1E9-94E5-4FAA-90D2-2EB80AB985A5}" type="presParOf" srcId="{D8D2DD05-BDCB-4569-8D2C-8AAC093B8267}" destId="{2219E9D1-1978-419B-AFD4-BB1746F15B59}" srcOrd="2" destOrd="0" presId="urn:microsoft.com/office/officeart/2009/3/layout/SpiralPicture"/>
    <dgm:cxn modelId="{33DC85EB-B940-428B-885A-33FBD3102811}" type="presParOf" srcId="{F6EE47DA-03B0-4027-B55D-0387356FC02A}" destId="{54C55754-57A4-4E54-A184-C2D00FCA9241}" srcOrd="8" destOrd="0" presId="urn:microsoft.com/office/officeart/2009/3/layout/SpiralPicture"/>
    <dgm:cxn modelId="{1EA20004-F00F-4473-8A6F-B89DA23ED632}" type="presParOf" srcId="{54C55754-57A4-4E54-A184-C2D00FCA9241}" destId="{A002C992-046C-495F-B434-F77F73782368}" srcOrd="0" destOrd="0" presId="urn:microsoft.com/office/officeart/2009/3/layout/SpiralPicture"/>
    <dgm:cxn modelId="{9A823FF1-0203-4B9D-AA87-C3286E9EEAFC}" type="presParOf" srcId="{F6EE47DA-03B0-4027-B55D-0387356FC02A}" destId="{F90016C3-4EB1-43C6-AD64-8BF896EE7357}" srcOrd="9" destOrd="0" presId="urn:microsoft.com/office/officeart/2009/3/layout/SpiralPicture"/>
    <dgm:cxn modelId="{EAAA9E21-F96D-4828-81F9-6539130F8DB3}" type="presParOf" srcId="{F90016C3-4EB1-43C6-AD64-8BF896EE7357}" destId="{D54E9794-E7A4-47BB-9CC5-5E5DB9B72C0E}" srcOrd="0" destOrd="0" presId="urn:microsoft.com/office/officeart/2009/3/layout/SpiralPicture"/>
    <dgm:cxn modelId="{CDD581D8-5E46-4C6C-A632-143F8793AE70}" type="presParOf" srcId="{F90016C3-4EB1-43C6-AD64-8BF896EE7357}" destId="{EC2DE655-3F6A-432E-9610-CF09EDDB3656}" srcOrd="1" destOrd="0" presId="urn:microsoft.com/office/officeart/2009/3/layout/SpiralPicture"/>
    <dgm:cxn modelId="{7C10750C-2F5A-4C63-90C1-E61F295093AA}" type="presParOf" srcId="{F90016C3-4EB1-43C6-AD64-8BF896EE7357}" destId="{F115A6AE-0575-4787-812C-EF3611D54F3A}" srcOrd="2" destOrd="0" presId="urn:microsoft.com/office/officeart/2009/3/layout/SpiralPicture"/>
    <dgm:cxn modelId="{BA17A202-75D7-49DB-BF3E-4F998FE5D22B}" type="presParOf" srcId="{F90016C3-4EB1-43C6-AD64-8BF896EE7357}" destId="{3923642D-C341-4EB2-8715-C47C69ED0FA4}" srcOrd="3" destOrd="0" presId="urn:microsoft.com/office/officeart/2009/3/layout/SpiralPicture"/>
    <dgm:cxn modelId="{91E23169-AC40-4F02-AD74-9AC6910F94FC}" type="presParOf" srcId="{F6EE47DA-03B0-4027-B55D-0387356FC02A}" destId="{283AD7E7-E0DE-4A4D-9FA6-4530AD00FFAC}" srcOrd="10" destOrd="0" presId="urn:microsoft.com/office/officeart/2009/3/layout/SpiralPicture"/>
    <dgm:cxn modelId="{1FD9E7A6-8408-4DB5-9EB6-A2DD380B3057}" type="presParOf" srcId="{283AD7E7-E0DE-4A4D-9FA6-4530AD00FFAC}" destId="{E32452BB-4ECA-4592-A55B-131F59405924}" srcOrd="0" destOrd="0" presId="urn:microsoft.com/office/officeart/2009/3/layout/SpiralPicture"/>
    <dgm:cxn modelId="{C9C1D264-32F2-42FE-A95C-F2D34ACD488C}" type="presParOf" srcId="{F6EE47DA-03B0-4027-B55D-0387356FC02A}" destId="{327CAE9E-4D2E-4EF2-BAEA-B106D7B26830}" srcOrd="11" destOrd="0" presId="urn:microsoft.com/office/officeart/2009/3/layout/SpiralPicture"/>
    <dgm:cxn modelId="{A71C7008-C42E-490C-B37F-5607300AD76F}" type="presParOf" srcId="{327CAE9E-4D2E-4EF2-BAEA-B106D7B26830}" destId="{45DABA56-640A-4FF5-881E-970131B81871}" srcOrd="0" destOrd="0" presId="urn:microsoft.com/office/officeart/2009/3/layout/SpiralPicture"/>
    <dgm:cxn modelId="{3009B1E7-5B26-426F-80A2-8CDCD7BE7535}" type="presParOf" srcId="{327CAE9E-4D2E-4EF2-BAEA-B106D7B26830}" destId="{2AD38ADF-8802-4A94-985A-6163710DDFAF}" srcOrd="1" destOrd="0" presId="urn:microsoft.com/office/officeart/2009/3/layout/SpiralPicture"/>
    <dgm:cxn modelId="{DCCF0E4D-6A1D-4911-A945-85CFE40496C6}" type="presParOf" srcId="{327CAE9E-4D2E-4EF2-BAEA-B106D7B26830}" destId="{1E2505E6-0699-4B00-8A66-0BF820B9DFEC}" srcOrd="2" destOrd="0" presId="urn:microsoft.com/office/officeart/2009/3/layout/SpiralPicture"/>
    <dgm:cxn modelId="{12AC7F8D-BEAB-48A9-BDD8-DB286B73EE4F}" type="presParOf" srcId="{327CAE9E-4D2E-4EF2-BAEA-B106D7B26830}" destId="{CD67D1FB-5DFD-4EF4-ADEE-8441AB97C547}" srcOrd="3" destOrd="0" presId="urn:microsoft.com/office/officeart/2009/3/layout/SpiralPicture"/>
    <dgm:cxn modelId="{CD735D37-0817-4FE2-8231-14662B4B3973}" type="presParOf" srcId="{327CAE9E-4D2E-4EF2-BAEA-B106D7B26830}" destId="{2C153F8C-AF91-41AB-B37F-266A8C9D8AE1}" srcOrd="4" destOrd="0" presId="urn:microsoft.com/office/officeart/2009/3/layout/SpiralPicture"/>
    <dgm:cxn modelId="{23811098-C24E-4538-B544-4F61F61EC2C9}" type="presParOf" srcId="{D7C7B416-2294-43B4-9D66-2D105AA15B84}" destId="{3831E414-947F-4C18-A6CE-31C873F482BF}" srcOrd="1" destOrd="0" presId="urn:microsoft.com/office/officeart/2009/3/layout/SpiralPicture"/>
    <dgm:cxn modelId="{292187CB-B63D-4458-B67D-E940A50539F3}" type="presParOf" srcId="{3831E414-947F-4C18-A6CE-31C873F482BF}" destId="{3DE439B3-0FDB-4446-B9A5-12A39FE02D5B}" srcOrd="0" destOrd="0" presId="urn:microsoft.com/office/officeart/2009/3/layout/SpiralPicture"/>
    <dgm:cxn modelId="{77748881-40BC-40D7-97DF-A8C322C57C41}" type="presParOf" srcId="{3DE439B3-0FDB-4446-B9A5-12A39FE02D5B}" destId="{979D786F-118C-447C-9B9D-C690EDB8EA49}" srcOrd="0" destOrd="0" presId="urn:microsoft.com/office/officeart/2009/3/layout/SpiralPicture"/>
    <dgm:cxn modelId="{87F6B696-2EBB-4446-ACC7-102CE3BB46E3}" type="presParOf" srcId="{3831E414-947F-4C18-A6CE-31C873F482BF}" destId="{2DA1B273-5866-4BEE-BDD2-53D4A8CBD3EA}" srcOrd="1" destOrd="0" presId="urn:microsoft.com/office/officeart/2009/3/layout/SpiralPicture"/>
    <dgm:cxn modelId="{A4266A8D-D8AA-404B-BEED-687B1B8CFF07}" type="presParOf" srcId="{3831E414-947F-4C18-A6CE-31C873F482BF}" destId="{FE6942A7-BE26-4898-A6DF-53C7CE6E43EA}" srcOrd="2" destOrd="0" presId="urn:microsoft.com/office/officeart/2009/3/layout/SpiralPicture"/>
    <dgm:cxn modelId="{743C217A-FDF4-4A36-8D43-00768BE98B69}" type="presParOf" srcId="{FE6942A7-BE26-4898-A6DF-53C7CE6E43EA}" destId="{47A6011A-F1DA-46EC-B7B8-1A9596AA593A}" srcOrd="0" destOrd="0" presId="urn:microsoft.com/office/officeart/2009/3/layout/SpiralPicture"/>
    <dgm:cxn modelId="{E3A96B05-5530-474E-9A9D-BC0DB4723848}" type="presParOf" srcId="{FE6942A7-BE26-4898-A6DF-53C7CE6E43EA}" destId="{4D6CE561-586C-48B6-AD73-D932D58FC34A}" srcOrd="1" destOrd="0" presId="urn:microsoft.com/office/officeart/2009/3/layout/SpiralPicture"/>
    <dgm:cxn modelId="{026D8701-97B9-4C16-9F1C-6BC7AB50BC17}" type="presParOf" srcId="{3831E414-947F-4C18-A6CE-31C873F482BF}" destId="{D06D1FF4-E8C2-49CF-9736-4C8A65B3B3E7}" srcOrd="3" destOrd="0" presId="urn:microsoft.com/office/officeart/2009/3/layout/SpiralPicture"/>
    <dgm:cxn modelId="{B41997D0-C392-416C-A057-0BD86D9F2182}" type="presParOf" srcId="{3831E414-947F-4C18-A6CE-31C873F482BF}" destId="{ACD2095D-D7DD-45EE-8D2A-0F5CE0A2BB1B}" srcOrd="4" destOrd="0" presId="urn:microsoft.com/office/officeart/2009/3/layout/SpiralPicture"/>
    <dgm:cxn modelId="{67FF358B-C6FC-4464-8EA5-205C9F2C9275}" type="presParOf" srcId="{ACD2095D-D7DD-45EE-8D2A-0F5CE0A2BB1B}" destId="{DAF9E54B-CE64-4940-AC25-E5A4D7922C5F}" srcOrd="0" destOrd="0" presId="urn:microsoft.com/office/officeart/2009/3/layout/SpiralPicture"/>
    <dgm:cxn modelId="{AA706F3D-C750-42DB-B017-72F52F79EBFF}" type="presParOf" srcId="{ACD2095D-D7DD-45EE-8D2A-0F5CE0A2BB1B}" destId="{30E37E19-DADB-476F-A7FB-B2CE08FA029C}" srcOrd="1" destOrd="0" presId="urn:microsoft.com/office/officeart/2009/3/layout/SpiralPicture"/>
    <dgm:cxn modelId="{F3B97F39-24F4-400F-B9D2-43B5D11533CB}" type="presParOf" srcId="{ACD2095D-D7DD-45EE-8D2A-0F5CE0A2BB1B}" destId="{7FF675D2-E36E-4FA6-BD09-9194BCF5F88C}" srcOrd="2" destOrd="0" presId="urn:microsoft.com/office/officeart/2009/3/layout/SpiralPicture"/>
    <dgm:cxn modelId="{EF8656AE-3E77-46BA-A4D9-319CA48FB1A1}" type="presParOf" srcId="{3831E414-947F-4C18-A6CE-31C873F482BF}" destId="{A22D127B-8609-41A6-90F7-2A88C938F9DC}" srcOrd="5" destOrd="0" presId="urn:microsoft.com/office/officeart/2009/3/layout/SpiralPicture"/>
    <dgm:cxn modelId="{70BC71CD-7C7C-4F32-B55B-27A2A6396E01}" type="presParOf" srcId="{3831E414-947F-4C18-A6CE-31C873F482BF}" destId="{EB2325C1-1D77-4A73-919A-F4F808047D96}" srcOrd="6" destOrd="0" presId="urn:microsoft.com/office/officeart/2009/3/layout/SpiralPicture"/>
    <dgm:cxn modelId="{2D3AC597-98FC-4633-B11A-733E39D33C63}" type="presParOf" srcId="{EB2325C1-1D77-4A73-919A-F4F808047D96}" destId="{67A3491A-C023-4CF0-A244-7035E4DD8456}" srcOrd="0" destOrd="0" presId="urn:microsoft.com/office/officeart/2009/3/layout/SpiralPicture"/>
    <dgm:cxn modelId="{870AEDA2-42EC-4AC4-9753-34E0195080A6}" type="presParOf" srcId="{EB2325C1-1D77-4A73-919A-F4F808047D96}" destId="{F0983F66-2CED-4287-8277-9F9DC490B98D}" srcOrd="1" destOrd="0" presId="urn:microsoft.com/office/officeart/2009/3/layout/SpiralPicture"/>
    <dgm:cxn modelId="{A0F492A4-9840-4111-9C71-3738413E5349}" type="presParOf" srcId="{EB2325C1-1D77-4A73-919A-F4F808047D96}" destId="{7E90C9EE-B950-48EF-BAD6-944934AE6B87}" srcOrd="2" destOrd="0" presId="urn:microsoft.com/office/officeart/2009/3/layout/SpiralPicture"/>
    <dgm:cxn modelId="{40421A25-D1F8-4704-84A1-7A9301DA3E1D}" type="presParOf" srcId="{EB2325C1-1D77-4A73-919A-F4F808047D96}" destId="{BE0866FC-4A2F-4D74-8D62-6D6F75CA66CD}" srcOrd="3" destOrd="0" presId="urn:microsoft.com/office/officeart/2009/3/layout/SpiralPicture"/>
    <dgm:cxn modelId="{CDDB27B1-6069-42B4-A094-F53D084F83D1}" type="presParOf" srcId="{3831E414-947F-4C18-A6CE-31C873F482BF}" destId="{CAEFC3DC-A8C4-4431-BBB9-D2267D25BA28}" srcOrd="7" destOrd="0" presId="urn:microsoft.com/office/officeart/2009/3/layout/SpiralPicture"/>
    <dgm:cxn modelId="{564542D9-4671-4859-8B5D-AC1EBE4661EA}" type="presParOf" srcId="{3831E414-947F-4C18-A6CE-31C873F482BF}" destId="{C091B648-89B3-4DA7-B151-EA0377B00056}" srcOrd="8" destOrd="0" presId="urn:microsoft.com/office/officeart/2009/3/layout/SpiralPicture"/>
    <dgm:cxn modelId="{EB9392B9-DC94-427B-8994-45B554908CBA}" type="presParOf" srcId="{C091B648-89B3-4DA7-B151-EA0377B00056}" destId="{4CEE7486-5669-4A0D-BCC5-F934A5EB1A00}" srcOrd="0" destOrd="0" presId="urn:microsoft.com/office/officeart/2009/3/layout/SpiralPicture"/>
    <dgm:cxn modelId="{9A4C9F0A-9351-40CE-97C9-FB3F38FA9D84}" type="presParOf" srcId="{C091B648-89B3-4DA7-B151-EA0377B00056}" destId="{17D0CAFC-6B6A-40B2-A7DE-D42A45471D4E}" srcOrd="1" destOrd="0" presId="urn:microsoft.com/office/officeart/2009/3/layout/SpiralPicture"/>
    <dgm:cxn modelId="{5122892C-9A7B-41CF-BF11-5829342D55D7}" type="presParOf" srcId="{C091B648-89B3-4DA7-B151-EA0377B00056}" destId="{166AED1C-A7A6-4A01-8F8B-8AC104E25083}" srcOrd="2" destOrd="0" presId="urn:microsoft.com/office/officeart/2009/3/layout/SpiralPicture"/>
    <dgm:cxn modelId="{F5728AAD-425E-4747-A6A3-BC3608FA895C}" type="presParOf" srcId="{C091B648-89B3-4DA7-B151-EA0377B00056}" destId="{75F8D3CE-4B51-42AB-8209-781B82F4633D}" srcOrd="3" destOrd="0" presId="urn:microsoft.com/office/officeart/2009/3/layout/SpiralPicture"/>
    <dgm:cxn modelId="{B4133046-49B7-4277-A483-182D82508392}" type="presParOf" srcId="{C091B648-89B3-4DA7-B151-EA0377B00056}" destId="{6956E337-71EF-424C-BD02-FF462FE2D437}" srcOrd="4" destOrd="0" presId="urn:microsoft.com/office/officeart/2009/3/layout/SpiralPicture"/>
    <dgm:cxn modelId="{FA582ED8-2255-4B10-AE9C-F2BD1E22ED35}" type="presParOf" srcId="{3831E414-947F-4C18-A6CE-31C873F482BF}" destId="{A5373518-C88D-4063-B85E-FAC37F155F0C}" srcOrd="9" destOrd="0" presId="urn:microsoft.com/office/officeart/2009/3/layout/Spiral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793B67-9D4D-470A-B2C1-4193ACD6AE42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C5231EB-A585-484E-8348-14D3DB2AAD07}">
      <dgm:prSet phldrT="[Текст]"/>
      <dgm:spPr>
        <a:solidFill>
          <a:srgbClr val="DA291C"/>
        </a:solidFill>
        <a:ln>
          <a:solidFill>
            <a:srgbClr val="DA291C"/>
          </a:solidFill>
        </a:ln>
      </dgm:spPr>
      <dgm:t>
        <a:bodyPr/>
        <a:lstStyle/>
        <a:p>
          <a:r>
            <a:rPr lang="ru-RU" dirty="0"/>
            <a:t>Голубь летит со скоростью 50-70 километров в час (это скорость автомобиля в городе)</a:t>
          </a:r>
        </a:p>
      </dgm:t>
    </dgm:pt>
    <dgm:pt modelId="{1EDC3374-36D2-4B54-9A1D-E13648C76D9E}" type="parTrans" cxnId="{BCC413FC-B7C3-4254-8545-884B1A1ACC73}">
      <dgm:prSet/>
      <dgm:spPr/>
      <dgm:t>
        <a:bodyPr/>
        <a:lstStyle/>
        <a:p>
          <a:endParaRPr lang="ru-RU"/>
        </a:p>
      </dgm:t>
    </dgm:pt>
    <dgm:pt modelId="{E1C35D8A-A32F-47AE-A8C2-F2F85B0CC2B7}" type="sibTrans" cxnId="{BCC413FC-B7C3-4254-8545-884B1A1ACC73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>
          <a:solidFill>
            <a:srgbClr val="DA291C"/>
          </a:solidFill>
        </a:ln>
      </dgm:spPr>
      <dgm:t>
        <a:bodyPr/>
        <a:lstStyle/>
        <a:p>
          <a:endParaRPr lang="ru-RU"/>
        </a:p>
      </dgm:t>
    </dgm:pt>
    <dgm:pt modelId="{1D1D67DF-EDA7-4A9B-82F2-EE5405941B6C}">
      <dgm:prSet phldrT="[Текст]"/>
      <dgm:spPr>
        <a:solidFill>
          <a:srgbClr val="DA291C"/>
        </a:solidFill>
        <a:ln>
          <a:solidFill>
            <a:srgbClr val="DA291C"/>
          </a:solidFill>
        </a:ln>
      </dgm:spPr>
      <dgm:t>
        <a:bodyPr/>
        <a:lstStyle/>
        <a:p>
          <a:r>
            <a:rPr lang="ru-RU" dirty="0"/>
            <a:t>Голубь летит на высоте 100-300 метров (высота дома «Февральской революции в Екатеринбурге 140м)</a:t>
          </a:r>
        </a:p>
      </dgm:t>
    </dgm:pt>
    <dgm:pt modelId="{3AF99080-344C-499F-A98A-C74638D90F5D}" type="parTrans" cxnId="{4154B0AF-A73F-4DE6-BC57-C80E6AC7E24F}">
      <dgm:prSet/>
      <dgm:spPr/>
      <dgm:t>
        <a:bodyPr/>
        <a:lstStyle/>
        <a:p>
          <a:endParaRPr lang="ru-RU"/>
        </a:p>
      </dgm:t>
    </dgm:pt>
    <dgm:pt modelId="{A44AC2F0-7A7B-421F-B183-0087D58DF6BA}" type="sibTrans" cxnId="{4154B0AF-A73F-4DE6-BC57-C80E6AC7E24F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  <a:ln>
          <a:solidFill>
            <a:srgbClr val="DA291C"/>
          </a:solidFill>
        </a:ln>
      </dgm:spPr>
      <dgm:t>
        <a:bodyPr/>
        <a:lstStyle/>
        <a:p>
          <a:endParaRPr lang="ru-RU"/>
        </a:p>
      </dgm:t>
    </dgm:pt>
    <dgm:pt modelId="{F73D1806-0F57-4654-A86E-85995CFBAA02}">
      <dgm:prSet phldrT="[Текст]"/>
      <dgm:spPr>
        <a:solidFill>
          <a:srgbClr val="DA291C"/>
        </a:solidFill>
        <a:ln>
          <a:solidFill>
            <a:srgbClr val="DA291C"/>
          </a:solidFill>
        </a:ln>
      </dgm:spPr>
      <dgm:t>
        <a:bodyPr/>
        <a:lstStyle/>
        <a:p>
          <a:r>
            <a:rPr lang="ru-RU" dirty="0"/>
            <a:t>Голубь может нести до 80 грамм груза (это вес одного помидора)</a:t>
          </a:r>
        </a:p>
      </dgm:t>
    </dgm:pt>
    <dgm:pt modelId="{34D6B5CA-1044-4820-BF71-3AB59ECB01C6}" type="parTrans" cxnId="{5CB091DF-BD3A-4990-922E-416B80CD629C}">
      <dgm:prSet/>
      <dgm:spPr/>
      <dgm:t>
        <a:bodyPr/>
        <a:lstStyle/>
        <a:p>
          <a:endParaRPr lang="ru-RU"/>
        </a:p>
      </dgm:t>
    </dgm:pt>
    <dgm:pt modelId="{D768C3BF-FF08-4F32-BEC2-2A70C205FE2A}" type="sibTrans" cxnId="{5CB091DF-BD3A-4990-922E-416B80CD629C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ln>
          <a:solidFill>
            <a:srgbClr val="DA291C"/>
          </a:solidFill>
        </a:ln>
      </dgm:spPr>
      <dgm:t>
        <a:bodyPr/>
        <a:lstStyle/>
        <a:p>
          <a:endParaRPr lang="ru-RU"/>
        </a:p>
      </dgm:t>
    </dgm:pt>
    <dgm:pt modelId="{4F96DF2D-E130-4446-961B-31EA3D4803A1}">
      <dgm:prSet phldrT="[Текст]"/>
      <dgm:spPr>
        <a:solidFill>
          <a:srgbClr val="DA291C"/>
        </a:solidFill>
        <a:ln>
          <a:solidFill>
            <a:srgbClr val="DA291C"/>
          </a:solidFill>
        </a:ln>
      </dgm:spPr>
      <dgm:t>
        <a:bodyPr/>
        <a:lstStyle/>
        <a:p>
          <a:r>
            <a:rPr lang="ru-RU" dirty="0"/>
            <a:t>Голубь способен пролететь 1 000 км (это примерно 30 раз с севера на юг Екатеринбурга)</a:t>
          </a:r>
        </a:p>
      </dgm:t>
    </dgm:pt>
    <dgm:pt modelId="{E89030AE-1BFC-4137-A787-2B4553C2788F}" type="parTrans" cxnId="{AD2446FE-6BDD-4367-B56F-458CA6CA4F9A}">
      <dgm:prSet/>
      <dgm:spPr/>
      <dgm:t>
        <a:bodyPr/>
        <a:lstStyle/>
        <a:p>
          <a:endParaRPr lang="ru-RU"/>
        </a:p>
      </dgm:t>
    </dgm:pt>
    <dgm:pt modelId="{BD41985F-87E0-403D-920F-1D30A41DE2BF}" type="sibTrans" cxnId="{AD2446FE-6BDD-4367-B56F-458CA6CA4F9A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>
          <a:solidFill>
            <a:srgbClr val="DA291C"/>
          </a:solidFill>
        </a:ln>
      </dgm:spPr>
      <dgm:t>
        <a:bodyPr/>
        <a:lstStyle/>
        <a:p>
          <a:endParaRPr lang="ru-RU"/>
        </a:p>
      </dgm:t>
    </dgm:pt>
    <dgm:pt modelId="{A461E75C-0844-4F4C-B49C-7AA0718E5524}" type="pres">
      <dgm:prSet presAssocID="{EB793B67-9D4D-470A-B2C1-4193ACD6AE42}" presName="Name0" presStyleCnt="0">
        <dgm:presLayoutVars>
          <dgm:chMax val="21"/>
          <dgm:chPref val="21"/>
        </dgm:presLayoutVars>
      </dgm:prSet>
      <dgm:spPr/>
    </dgm:pt>
    <dgm:pt modelId="{272E1E72-BC95-4C03-B061-6D687FCB1A50}" type="pres">
      <dgm:prSet presAssocID="{FC5231EB-A585-484E-8348-14D3DB2AAD07}" presName="text1" presStyleCnt="0"/>
      <dgm:spPr/>
    </dgm:pt>
    <dgm:pt modelId="{2E207C2B-5BF2-400A-928B-78808754F977}" type="pres">
      <dgm:prSet presAssocID="{FC5231EB-A585-484E-8348-14D3DB2AAD07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557FFFD7-7474-44F8-A0F8-F6AB52E6CE19}" type="pres">
      <dgm:prSet presAssocID="{FC5231EB-A585-484E-8348-14D3DB2AAD07}" presName="textaccent1" presStyleCnt="0"/>
      <dgm:spPr/>
    </dgm:pt>
    <dgm:pt modelId="{9F4A2CC3-5188-42C3-A4E0-AB73FA71BFB8}" type="pres">
      <dgm:prSet presAssocID="{FC5231EB-A585-484E-8348-14D3DB2AAD07}" presName="accentRepeatNode" presStyleLbl="solidAlignAcc1" presStyleIdx="0" presStyleCnt="8"/>
      <dgm:spPr>
        <a:ln>
          <a:solidFill>
            <a:srgbClr val="DA291C"/>
          </a:solidFill>
        </a:ln>
      </dgm:spPr>
    </dgm:pt>
    <dgm:pt modelId="{7F2EC86C-B5AF-4132-BC49-C9E9482B88B9}" type="pres">
      <dgm:prSet presAssocID="{E1C35D8A-A32F-47AE-A8C2-F2F85B0CC2B7}" presName="image1" presStyleCnt="0"/>
      <dgm:spPr/>
    </dgm:pt>
    <dgm:pt modelId="{0656BAD5-23C2-437A-BDA5-2A54BECD242E}" type="pres">
      <dgm:prSet presAssocID="{E1C35D8A-A32F-47AE-A8C2-F2F85B0CC2B7}" presName="imageRepeatNode" presStyleLbl="alignAcc1" presStyleIdx="0" presStyleCnt="4" custLinFactNeighborX="-8963" custLinFactNeighborY="693"/>
      <dgm:spPr/>
    </dgm:pt>
    <dgm:pt modelId="{D8A3EAE4-9704-41E0-B480-860E3B4B3089}" type="pres">
      <dgm:prSet presAssocID="{E1C35D8A-A32F-47AE-A8C2-F2F85B0CC2B7}" presName="imageaccent1" presStyleCnt="0"/>
      <dgm:spPr/>
    </dgm:pt>
    <dgm:pt modelId="{BBA4BFE3-5376-4B1E-88FC-B8C7E0271873}" type="pres">
      <dgm:prSet presAssocID="{E1C35D8A-A32F-47AE-A8C2-F2F85B0CC2B7}" presName="accentRepeatNode" presStyleLbl="solidAlignAcc1" presStyleIdx="1" presStyleCnt="8"/>
      <dgm:spPr>
        <a:ln>
          <a:solidFill>
            <a:srgbClr val="DA291C"/>
          </a:solidFill>
        </a:ln>
      </dgm:spPr>
    </dgm:pt>
    <dgm:pt modelId="{7DD734D0-86E2-460A-AE96-42F4301DD01B}" type="pres">
      <dgm:prSet presAssocID="{1D1D67DF-EDA7-4A9B-82F2-EE5405941B6C}" presName="text2" presStyleCnt="0"/>
      <dgm:spPr/>
    </dgm:pt>
    <dgm:pt modelId="{4875E144-D26A-414F-B765-321ED26DB150}" type="pres">
      <dgm:prSet presAssocID="{1D1D67DF-EDA7-4A9B-82F2-EE5405941B6C}" presName="textRepeatNode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571C7511-D671-4F5C-B272-A9C61BA9506D}" type="pres">
      <dgm:prSet presAssocID="{1D1D67DF-EDA7-4A9B-82F2-EE5405941B6C}" presName="textaccent2" presStyleCnt="0"/>
      <dgm:spPr/>
    </dgm:pt>
    <dgm:pt modelId="{3CF3BA97-BFBA-4B42-A18D-79D3D197CB9D}" type="pres">
      <dgm:prSet presAssocID="{1D1D67DF-EDA7-4A9B-82F2-EE5405941B6C}" presName="accentRepeatNode" presStyleLbl="solidAlignAcc1" presStyleIdx="2" presStyleCnt="8"/>
      <dgm:spPr>
        <a:ln>
          <a:solidFill>
            <a:srgbClr val="DA291C"/>
          </a:solidFill>
        </a:ln>
      </dgm:spPr>
    </dgm:pt>
    <dgm:pt modelId="{60DE2561-3022-4627-A29F-3951042C49E9}" type="pres">
      <dgm:prSet presAssocID="{A44AC2F0-7A7B-421F-B183-0087D58DF6BA}" presName="image2" presStyleCnt="0"/>
      <dgm:spPr/>
    </dgm:pt>
    <dgm:pt modelId="{3DF1B1A2-FD7B-448F-A544-3B0683E5815D}" type="pres">
      <dgm:prSet presAssocID="{A44AC2F0-7A7B-421F-B183-0087D58DF6BA}" presName="imageRepeatNode" presStyleLbl="alignAcc1" presStyleIdx="1" presStyleCnt="4"/>
      <dgm:spPr/>
    </dgm:pt>
    <dgm:pt modelId="{A2672620-75FC-4290-957C-BC40B401C976}" type="pres">
      <dgm:prSet presAssocID="{A44AC2F0-7A7B-421F-B183-0087D58DF6BA}" presName="imageaccent2" presStyleCnt="0"/>
      <dgm:spPr/>
    </dgm:pt>
    <dgm:pt modelId="{F0B20480-5F89-49B3-9E4E-E5E1EC390EBC}" type="pres">
      <dgm:prSet presAssocID="{A44AC2F0-7A7B-421F-B183-0087D58DF6BA}" presName="accentRepeatNode" presStyleLbl="solidAlignAcc1" presStyleIdx="3" presStyleCnt="8"/>
      <dgm:spPr>
        <a:ln>
          <a:solidFill>
            <a:srgbClr val="DA291C"/>
          </a:solidFill>
        </a:ln>
      </dgm:spPr>
    </dgm:pt>
    <dgm:pt modelId="{4A0E8C66-07A4-4A4C-AFD6-5A01382C9338}" type="pres">
      <dgm:prSet presAssocID="{F73D1806-0F57-4654-A86E-85995CFBAA02}" presName="text3" presStyleCnt="0"/>
      <dgm:spPr/>
    </dgm:pt>
    <dgm:pt modelId="{1ADD4EBA-7740-4592-8A34-E9E40DF11574}" type="pres">
      <dgm:prSet presAssocID="{F73D1806-0F57-4654-A86E-85995CFBAA02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7D3E77F2-377C-4D32-A4F8-0527277D421E}" type="pres">
      <dgm:prSet presAssocID="{F73D1806-0F57-4654-A86E-85995CFBAA02}" presName="textaccent3" presStyleCnt="0"/>
      <dgm:spPr/>
    </dgm:pt>
    <dgm:pt modelId="{745B80A1-3A61-438A-A083-27EEB4F60CDF}" type="pres">
      <dgm:prSet presAssocID="{F73D1806-0F57-4654-A86E-85995CFBAA02}" presName="accentRepeatNode" presStyleLbl="solidAlignAcc1" presStyleIdx="4" presStyleCnt="8"/>
      <dgm:spPr>
        <a:ln>
          <a:solidFill>
            <a:srgbClr val="DA291C"/>
          </a:solidFill>
        </a:ln>
      </dgm:spPr>
    </dgm:pt>
    <dgm:pt modelId="{FB00B2A5-0490-4A39-9ED7-177B0223B10E}" type="pres">
      <dgm:prSet presAssocID="{D768C3BF-FF08-4F32-BEC2-2A70C205FE2A}" presName="image3" presStyleCnt="0"/>
      <dgm:spPr/>
    </dgm:pt>
    <dgm:pt modelId="{1EBE0EEA-30F1-40E9-9D42-85E4A84114CE}" type="pres">
      <dgm:prSet presAssocID="{D768C3BF-FF08-4F32-BEC2-2A70C205FE2A}" presName="imageRepeatNode" presStyleLbl="alignAcc1" presStyleIdx="2" presStyleCnt="4"/>
      <dgm:spPr/>
    </dgm:pt>
    <dgm:pt modelId="{D4824CA2-ADA4-4786-96B0-43C1026D13AA}" type="pres">
      <dgm:prSet presAssocID="{D768C3BF-FF08-4F32-BEC2-2A70C205FE2A}" presName="imageaccent3" presStyleCnt="0"/>
      <dgm:spPr/>
    </dgm:pt>
    <dgm:pt modelId="{8DD32DBD-3D50-4A7C-BB98-2985936A3267}" type="pres">
      <dgm:prSet presAssocID="{D768C3BF-FF08-4F32-BEC2-2A70C205FE2A}" presName="accentRepeatNode" presStyleLbl="solidAlignAcc1" presStyleIdx="5" presStyleCnt="8"/>
      <dgm:spPr>
        <a:ln>
          <a:solidFill>
            <a:srgbClr val="DA291C"/>
          </a:solidFill>
        </a:ln>
      </dgm:spPr>
    </dgm:pt>
    <dgm:pt modelId="{A4F4912E-4C4F-4E53-B1BD-9F9423862B1C}" type="pres">
      <dgm:prSet presAssocID="{4F96DF2D-E130-4446-961B-31EA3D4803A1}" presName="text4" presStyleCnt="0"/>
      <dgm:spPr/>
    </dgm:pt>
    <dgm:pt modelId="{EBF3CC50-B44F-49D0-9521-04CF10F0E44A}" type="pres">
      <dgm:prSet presAssocID="{4F96DF2D-E130-4446-961B-31EA3D4803A1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3D68BF71-1B5E-4C49-88C3-789DC8873D6B}" type="pres">
      <dgm:prSet presAssocID="{4F96DF2D-E130-4446-961B-31EA3D4803A1}" presName="textaccent4" presStyleCnt="0"/>
      <dgm:spPr/>
    </dgm:pt>
    <dgm:pt modelId="{89D6854A-9293-4F72-AB26-6B67C89FD408}" type="pres">
      <dgm:prSet presAssocID="{4F96DF2D-E130-4446-961B-31EA3D4803A1}" presName="accentRepeatNode" presStyleLbl="solidAlignAcc1" presStyleIdx="6" presStyleCnt="8"/>
      <dgm:spPr>
        <a:ln>
          <a:solidFill>
            <a:srgbClr val="DA291C"/>
          </a:solidFill>
        </a:ln>
      </dgm:spPr>
    </dgm:pt>
    <dgm:pt modelId="{BC56D306-03EA-48FD-8607-0DDE52F0A2B8}" type="pres">
      <dgm:prSet presAssocID="{BD41985F-87E0-403D-920F-1D30A41DE2BF}" presName="image4" presStyleCnt="0"/>
      <dgm:spPr/>
    </dgm:pt>
    <dgm:pt modelId="{F541ACCE-8471-4B49-9897-54E2FE42569C}" type="pres">
      <dgm:prSet presAssocID="{BD41985F-87E0-403D-920F-1D30A41DE2BF}" presName="imageRepeatNode" presStyleLbl="alignAcc1" presStyleIdx="3" presStyleCnt="4"/>
      <dgm:spPr/>
    </dgm:pt>
    <dgm:pt modelId="{E3BCACE2-B30C-43E4-85F1-D1CE01BFF89C}" type="pres">
      <dgm:prSet presAssocID="{BD41985F-87E0-403D-920F-1D30A41DE2BF}" presName="imageaccent4" presStyleCnt="0"/>
      <dgm:spPr/>
    </dgm:pt>
    <dgm:pt modelId="{D6164160-4D2B-4E50-8ECE-D4A897D1AB68}" type="pres">
      <dgm:prSet presAssocID="{BD41985F-87E0-403D-920F-1D30A41DE2BF}" presName="accentRepeatNode" presStyleLbl="solidAlignAcc1" presStyleIdx="7" presStyleCnt="8"/>
      <dgm:spPr>
        <a:ln>
          <a:solidFill>
            <a:srgbClr val="DA291C"/>
          </a:solidFill>
        </a:ln>
      </dgm:spPr>
    </dgm:pt>
  </dgm:ptLst>
  <dgm:cxnLst>
    <dgm:cxn modelId="{25C9560D-B9D9-44EE-9407-A99987414B34}" type="presOf" srcId="{F73D1806-0F57-4654-A86E-85995CFBAA02}" destId="{1ADD4EBA-7740-4592-8A34-E9E40DF11574}" srcOrd="0" destOrd="0" presId="urn:microsoft.com/office/officeart/2008/layout/HexagonCluster"/>
    <dgm:cxn modelId="{F55EBE21-E030-40D5-B99F-4AF777A678F4}" type="presOf" srcId="{BD41985F-87E0-403D-920F-1D30A41DE2BF}" destId="{F541ACCE-8471-4B49-9897-54E2FE42569C}" srcOrd="0" destOrd="0" presId="urn:microsoft.com/office/officeart/2008/layout/HexagonCluster"/>
    <dgm:cxn modelId="{0C854F26-BE59-4265-A269-79D52B6F9D9C}" type="presOf" srcId="{4F96DF2D-E130-4446-961B-31EA3D4803A1}" destId="{EBF3CC50-B44F-49D0-9521-04CF10F0E44A}" srcOrd="0" destOrd="0" presId="urn:microsoft.com/office/officeart/2008/layout/HexagonCluster"/>
    <dgm:cxn modelId="{9403BA5D-CB0F-410B-9D40-338856AD684D}" type="presOf" srcId="{D768C3BF-FF08-4F32-BEC2-2A70C205FE2A}" destId="{1EBE0EEA-30F1-40E9-9D42-85E4A84114CE}" srcOrd="0" destOrd="0" presId="urn:microsoft.com/office/officeart/2008/layout/HexagonCluster"/>
    <dgm:cxn modelId="{E15B7753-8431-474A-99F0-015BD5B83D3B}" type="presOf" srcId="{1D1D67DF-EDA7-4A9B-82F2-EE5405941B6C}" destId="{4875E144-D26A-414F-B765-321ED26DB150}" srcOrd="0" destOrd="0" presId="urn:microsoft.com/office/officeart/2008/layout/HexagonCluster"/>
    <dgm:cxn modelId="{99D6268B-6CCD-4AA8-A4D9-D5A6FA550FAD}" type="presOf" srcId="{EB793B67-9D4D-470A-B2C1-4193ACD6AE42}" destId="{A461E75C-0844-4F4C-B49C-7AA0718E5524}" srcOrd="0" destOrd="0" presId="urn:microsoft.com/office/officeart/2008/layout/HexagonCluster"/>
    <dgm:cxn modelId="{4154B0AF-A73F-4DE6-BC57-C80E6AC7E24F}" srcId="{EB793B67-9D4D-470A-B2C1-4193ACD6AE42}" destId="{1D1D67DF-EDA7-4A9B-82F2-EE5405941B6C}" srcOrd="1" destOrd="0" parTransId="{3AF99080-344C-499F-A98A-C74638D90F5D}" sibTransId="{A44AC2F0-7A7B-421F-B183-0087D58DF6BA}"/>
    <dgm:cxn modelId="{C0BE06B9-F921-4FC3-A5D1-0F7096184E2E}" type="presOf" srcId="{FC5231EB-A585-484E-8348-14D3DB2AAD07}" destId="{2E207C2B-5BF2-400A-928B-78808754F977}" srcOrd="0" destOrd="0" presId="urn:microsoft.com/office/officeart/2008/layout/HexagonCluster"/>
    <dgm:cxn modelId="{1FB1D5CF-7853-4A74-AD4D-30E7EFF7D1A7}" type="presOf" srcId="{A44AC2F0-7A7B-421F-B183-0087D58DF6BA}" destId="{3DF1B1A2-FD7B-448F-A544-3B0683E5815D}" srcOrd="0" destOrd="0" presId="urn:microsoft.com/office/officeart/2008/layout/HexagonCluster"/>
    <dgm:cxn modelId="{338D37DF-8C4F-4DDE-820D-D49038B342BF}" type="presOf" srcId="{E1C35D8A-A32F-47AE-A8C2-F2F85B0CC2B7}" destId="{0656BAD5-23C2-437A-BDA5-2A54BECD242E}" srcOrd="0" destOrd="0" presId="urn:microsoft.com/office/officeart/2008/layout/HexagonCluster"/>
    <dgm:cxn modelId="{5CB091DF-BD3A-4990-922E-416B80CD629C}" srcId="{EB793B67-9D4D-470A-B2C1-4193ACD6AE42}" destId="{F73D1806-0F57-4654-A86E-85995CFBAA02}" srcOrd="2" destOrd="0" parTransId="{34D6B5CA-1044-4820-BF71-3AB59ECB01C6}" sibTransId="{D768C3BF-FF08-4F32-BEC2-2A70C205FE2A}"/>
    <dgm:cxn modelId="{BCC413FC-B7C3-4254-8545-884B1A1ACC73}" srcId="{EB793B67-9D4D-470A-B2C1-4193ACD6AE42}" destId="{FC5231EB-A585-484E-8348-14D3DB2AAD07}" srcOrd="0" destOrd="0" parTransId="{1EDC3374-36D2-4B54-9A1D-E13648C76D9E}" sibTransId="{E1C35D8A-A32F-47AE-A8C2-F2F85B0CC2B7}"/>
    <dgm:cxn modelId="{AD2446FE-6BDD-4367-B56F-458CA6CA4F9A}" srcId="{EB793B67-9D4D-470A-B2C1-4193ACD6AE42}" destId="{4F96DF2D-E130-4446-961B-31EA3D4803A1}" srcOrd="3" destOrd="0" parTransId="{E89030AE-1BFC-4137-A787-2B4553C2788F}" sibTransId="{BD41985F-87E0-403D-920F-1D30A41DE2BF}"/>
    <dgm:cxn modelId="{C550B31C-4DCD-4E83-973B-751B11391413}" type="presParOf" srcId="{A461E75C-0844-4F4C-B49C-7AA0718E5524}" destId="{272E1E72-BC95-4C03-B061-6D687FCB1A50}" srcOrd="0" destOrd="0" presId="urn:microsoft.com/office/officeart/2008/layout/HexagonCluster"/>
    <dgm:cxn modelId="{A38CEF6C-39B2-44AB-A68A-4BA596055F33}" type="presParOf" srcId="{272E1E72-BC95-4C03-B061-6D687FCB1A50}" destId="{2E207C2B-5BF2-400A-928B-78808754F977}" srcOrd="0" destOrd="0" presId="urn:microsoft.com/office/officeart/2008/layout/HexagonCluster"/>
    <dgm:cxn modelId="{1941E7B0-BA5F-462C-A541-CAFEC0406EF9}" type="presParOf" srcId="{A461E75C-0844-4F4C-B49C-7AA0718E5524}" destId="{557FFFD7-7474-44F8-A0F8-F6AB52E6CE19}" srcOrd="1" destOrd="0" presId="urn:microsoft.com/office/officeart/2008/layout/HexagonCluster"/>
    <dgm:cxn modelId="{42C24C82-C8FD-4A3B-96EC-1A4CD5D1987F}" type="presParOf" srcId="{557FFFD7-7474-44F8-A0F8-F6AB52E6CE19}" destId="{9F4A2CC3-5188-42C3-A4E0-AB73FA71BFB8}" srcOrd="0" destOrd="0" presId="urn:microsoft.com/office/officeart/2008/layout/HexagonCluster"/>
    <dgm:cxn modelId="{DE85EA66-9C85-465A-AC2B-F25BF8FADAAF}" type="presParOf" srcId="{A461E75C-0844-4F4C-B49C-7AA0718E5524}" destId="{7F2EC86C-B5AF-4132-BC49-C9E9482B88B9}" srcOrd="2" destOrd="0" presId="urn:microsoft.com/office/officeart/2008/layout/HexagonCluster"/>
    <dgm:cxn modelId="{19385036-2146-4EE8-A26A-74C0C47FCC72}" type="presParOf" srcId="{7F2EC86C-B5AF-4132-BC49-C9E9482B88B9}" destId="{0656BAD5-23C2-437A-BDA5-2A54BECD242E}" srcOrd="0" destOrd="0" presId="urn:microsoft.com/office/officeart/2008/layout/HexagonCluster"/>
    <dgm:cxn modelId="{FF67C98E-D482-4233-A006-74BBA7DFC096}" type="presParOf" srcId="{A461E75C-0844-4F4C-B49C-7AA0718E5524}" destId="{D8A3EAE4-9704-41E0-B480-860E3B4B3089}" srcOrd="3" destOrd="0" presId="urn:microsoft.com/office/officeart/2008/layout/HexagonCluster"/>
    <dgm:cxn modelId="{2610F134-5EF1-4BDD-B31E-8A85E9099437}" type="presParOf" srcId="{D8A3EAE4-9704-41E0-B480-860E3B4B3089}" destId="{BBA4BFE3-5376-4B1E-88FC-B8C7E0271873}" srcOrd="0" destOrd="0" presId="urn:microsoft.com/office/officeart/2008/layout/HexagonCluster"/>
    <dgm:cxn modelId="{93F0A930-200B-4A22-B794-6B0669B90175}" type="presParOf" srcId="{A461E75C-0844-4F4C-B49C-7AA0718E5524}" destId="{7DD734D0-86E2-460A-AE96-42F4301DD01B}" srcOrd="4" destOrd="0" presId="urn:microsoft.com/office/officeart/2008/layout/HexagonCluster"/>
    <dgm:cxn modelId="{29C1558F-EC3E-4928-A7FE-AC07AE65AEAD}" type="presParOf" srcId="{7DD734D0-86E2-460A-AE96-42F4301DD01B}" destId="{4875E144-D26A-414F-B765-321ED26DB150}" srcOrd="0" destOrd="0" presId="urn:microsoft.com/office/officeart/2008/layout/HexagonCluster"/>
    <dgm:cxn modelId="{B38982D3-443D-4F81-9C58-E111F1647C35}" type="presParOf" srcId="{A461E75C-0844-4F4C-B49C-7AA0718E5524}" destId="{571C7511-D671-4F5C-B272-A9C61BA9506D}" srcOrd="5" destOrd="0" presId="urn:microsoft.com/office/officeart/2008/layout/HexagonCluster"/>
    <dgm:cxn modelId="{021C30DD-0267-4D1E-A2FB-11B169288DCE}" type="presParOf" srcId="{571C7511-D671-4F5C-B272-A9C61BA9506D}" destId="{3CF3BA97-BFBA-4B42-A18D-79D3D197CB9D}" srcOrd="0" destOrd="0" presId="urn:microsoft.com/office/officeart/2008/layout/HexagonCluster"/>
    <dgm:cxn modelId="{C79FA700-AC0C-4FF2-A6B4-15A7FBBD50CE}" type="presParOf" srcId="{A461E75C-0844-4F4C-B49C-7AA0718E5524}" destId="{60DE2561-3022-4627-A29F-3951042C49E9}" srcOrd="6" destOrd="0" presId="urn:microsoft.com/office/officeart/2008/layout/HexagonCluster"/>
    <dgm:cxn modelId="{22832DE6-A438-407D-9BA1-E7E48148555D}" type="presParOf" srcId="{60DE2561-3022-4627-A29F-3951042C49E9}" destId="{3DF1B1A2-FD7B-448F-A544-3B0683E5815D}" srcOrd="0" destOrd="0" presId="urn:microsoft.com/office/officeart/2008/layout/HexagonCluster"/>
    <dgm:cxn modelId="{4826B1B0-6820-413E-BFFE-D156C1C059A1}" type="presParOf" srcId="{A461E75C-0844-4F4C-B49C-7AA0718E5524}" destId="{A2672620-75FC-4290-957C-BC40B401C976}" srcOrd="7" destOrd="0" presId="urn:microsoft.com/office/officeart/2008/layout/HexagonCluster"/>
    <dgm:cxn modelId="{5530F45B-27CD-4648-A7C7-2F3AEECAF568}" type="presParOf" srcId="{A2672620-75FC-4290-957C-BC40B401C976}" destId="{F0B20480-5F89-49B3-9E4E-E5E1EC390EBC}" srcOrd="0" destOrd="0" presId="urn:microsoft.com/office/officeart/2008/layout/HexagonCluster"/>
    <dgm:cxn modelId="{980D8AAC-62D1-4331-B94E-B42191B55FEC}" type="presParOf" srcId="{A461E75C-0844-4F4C-B49C-7AA0718E5524}" destId="{4A0E8C66-07A4-4A4C-AFD6-5A01382C9338}" srcOrd="8" destOrd="0" presId="urn:microsoft.com/office/officeart/2008/layout/HexagonCluster"/>
    <dgm:cxn modelId="{F55F2293-6DAB-4121-A081-C8A91C22522D}" type="presParOf" srcId="{4A0E8C66-07A4-4A4C-AFD6-5A01382C9338}" destId="{1ADD4EBA-7740-4592-8A34-E9E40DF11574}" srcOrd="0" destOrd="0" presId="urn:microsoft.com/office/officeart/2008/layout/HexagonCluster"/>
    <dgm:cxn modelId="{215F32A1-00B8-4558-92ED-B9D349D172EC}" type="presParOf" srcId="{A461E75C-0844-4F4C-B49C-7AA0718E5524}" destId="{7D3E77F2-377C-4D32-A4F8-0527277D421E}" srcOrd="9" destOrd="0" presId="urn:microsoft.com/office/officeart/2008/layout/HexagonCluster"/>
    <dgm:cxn modelId="{A68F9701-A0C1-48A4-82AE-667965BF63F1}" type="presParOf" srcId="{7D3E77F2-377C-4D32-A4F8-0527277D421E}" destId="{745B80A1-3A61-438A-A083-27EEB4F60CDF}" srcOrd="0" destOrd="0" presId="urn:microsoft.com/office/officeart/2008/layout/HexagonCluster"/>
    <dgm:cxn modelId="{30218EA4-3D12-494D-B64B-0E8BB500562C}" type="presParOf" srcId="{A461E75C-0844-4F4C-B49C-7AA0718E5524}" destId="{FB00B2A5-0490-4A39-9ED7-177B0223B10E}" srcOrd="10" destOrd="0" presId="urn:microsoft.com/office/officeart/2008/layout/HexagonCluster"/>
    <dgm:cxn modelId="{FD3A3E38-03B1-426C-9B4E-771CC0D6EB9B}" type="presParOf" srcId="{FB00B2A5-0490-4A39-9ED7-177B0223B10E}" destId="{1EBE0EEA-30F1-40E9-9D42-85E4A84114CE}" srcOrd="0" destOrd="0" presId="urn:microsoft.com/office/officeart/2008/layout/HexagonCluster"/>
    <dgm:cxn modelId="{E1FF1321-ACAC-43B4-A955-4A18FFA4888B}" type="presParOf" srcId="{A461E75C-0844-4F4C-B49C-7AA0718E5524}" destId="{D4824CA2-ADA4-4786-96B0-43C1026D13AA}" srcOrd="11" destOrd="0" presId="urn:microsoft.com/office/officeart/2008/layout/HexagonCluster"/>
    <dgm:cxn modelId="{A668BB0F-4C5D-42FB-803F-1622D6A5765F}" type="presParOf" srcId="{D4824CA2-ADA4-4786-96B0-43C1026D13AA}" destId="{8DD32DBD-3D50-4A7C-BB98-2985936A3267}" srcOrd="0" destOrd="0" presId="urn:microsoft.com/office/officeart/2008/layout/HexagonCluster"/>
    <dgm:cxn modelId="{27DF0443-61E7-4219-8452-045C14EEB35F}" type="presParOf" srcId="{A461E75C-0844-4F4C-B49C-7AA0718E5524}" destId="{A4F4912E-4C4F-4E53-B1BD-9F9423862B1C}" srcOrd="12" destOrd="0" presId="urn:microsoft.com/office/officeart/2008/layout/HexagonCluster"/>
    <dgm:cxn modelId="{F98D5571-7114-47AE-AA8B-F9C222B8A507}" type="presParOf" srcId="{A4F4912E-4C4F-4E53-B1BD-9F9423862B1C}" destId="{EBF3CC50-B44F-49D0-9521-04CF10F0E44A}" srcOrd="0" destOrd="0" presId="urn:microsoft.com/office/officeart/2008/layout/HexagonCluster"/>
    <dgm:cxn modelId="{E2529AAA-67C0-4337-A471-74C822367325}" type="presParOf" srcId="{A461E75C-0844-4F4C-B49C-7AA0718E5524}" destId="{3D68BF71-1B5E-4C49-88C3-789DC8873D6B}" srcOrd="13" destOrd="0" presId="urn:microsoft.com/office/officeart/2008/layout/HexagonCluster"/>
    <dgm:cxn modelId="{CE335A5C-68C4-4BAD-8D32-DB24B813D4D8}" type="presParOf" srcId="{3D68BF71-1B5E-4C49-88C3-789DC8873D6B}" destId="{89D6854A-9293-4F72-AB26-6B67C89FD408}" srcOrd="0" destOrd="0" presId="urn:microsoft.com/office/officeart/2008/layout/HexagonCluster"/>
    <dgm:cxn modelId="{99A69BFE-F41F-4623-ABFB-52B6C0EC1568}" type="presParOf" srcId="{A461E75C-0844-4F4C-B49C-7AA0718E5524}" destId="{BC56D306-03EA-48FD-8607-0DDE52F0A2B8}" srcOrd="14" destOrd="0" presId="urn:microsoft.com/office/officeart/2008/layout/HexagonCluster"/>
    <dgm:cxn modelId="{D6E93BF9-EF84-4C7D-BC5B-B4395DFDC101}" type="presParOf" srcId="{BC56D306-03EA-48FD-8607-0DDE52F0A2B8}" destId="{F541ACCE-8471-4B49-9897-54E2FE42569C}" srcOrd="0" destOrd="0" presId="urn:microsoft.com/office/officeart/2008/layout/HexagonCluster"/>
    <dgm:cxn modelId="{445B93E5-0FCC-48D1-B326-292877E40F68}" type="presParOf" srcId="{A461E75C-0844-4F4C-B49C-7AA0718E5524}" destId="{E3BCACE2-B30C-43E4-85F1-D1CE01BFF89C}" srcOrd="15" destOrd="0" presId="urn:microsoft.com/office/officeart/2008/layout/HexagonCluster"/>
    <dgm:cxn modelId="{F092254E-CEC1-4703-902D-31BD131F5FA3}" type="presParOf" srcId="{E3BCACE2-B30C-43E4-85F1-D1CE01BFF89C}" destId="{D6164160-4D2B-4E50-8ECE-D4A897D1AB68}" srcOrd="0" destOrd="0" presId="urn:microsoft.com/office/officeart/2008/layout/HexagonCluster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74B4ECB-5E4C-498B-B197-6829EFF13329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B1A10C3-D237-4FFB-B053-449CBD05B7C4}">
      <dgm:prSet phldrT="[Текст]"/>
      <dgm:spPr/>
      <dgm:t>
        <a:bodyPr/>
        <a:lstStyle/>
        <a:p>
          <a:r>
            <a:rPr lang="ru-RU" b="0" i="0" dirty="0"/>
            <a:t>Отряд разведчиков лейтенанта Лопатина, находясь в глубоком тылу противника, попал в окружение и потерял связь со своей частью. Единственная рация была разбита, а прорвать окружение было невозможно. К счастью у бойцов был проверенный в делах один-единственный тренированный сизый голубь под номером 48. </a:t>
          </a:r>
          <a:endParaRPr lang="ru-RU" dirty="0"/>
        </a:p>
      </dgm:t>
    </dgm:pt>
    <dgm:pt modelId="{54F29EC9-64AB-4793-BD8E-79A0FB00A615}" type="parTrans" cxnId="{3BFBCDA5-9069-49F2-8490-D65054BAC291}">
      <dgm:prSet/>
      <dgm:spPr/>
      <dgm:t>
        <a:bodyPr/>
        <a:lstStyle/>
        <a:p>
          <a:endParaRPr lang="ru-RU"/>
        </a:p>
      </dgm:t>
    </dgm:pt>
    <dgm:pt modelId="{84E09604-56D4-4811-A30A-1297CB7A2945}" type="sibTrans" cxnId="{3BFBCDA5-9069-49F2-8490-D65054BAC291}">
      <dgm:prSet/>
      <dgm:spPr/>
      <dgm:t>
        <a:bodyPr/>
        <a:lstStyle/>
        <a:p>
          <a:endParaRPr lang="ru-RU"/>
        </a:p>
      </dgm:t>
    </dgm:pt>
    <dgm:pt modelId="{A8EA491E-218D-4E82-B65F-BCA778BBA9AF}">
      <dgm:prSet phldrT="[Текст]"/>
      <dgm:spPr/>
      <dgm:t>
        <a:bodyPr/>
        <a:lstStyle/>
        <a:p>
          <a:r>
            <a:rPr lang="ru-RU" b="0" i="0" dirty="0"/>
            <a:t>Порт-</a:t>
          </a:r>
          <a:r>
            <a:rPr lang="ru-RU" b="0" i="0" dirty="0" err="1"/>
            <a:t>депешник</a:t>
          </a:r>
          <a:r>
            <a:rPr lang="ru-RU" b="0" i="0" dirty="0"/>
            <a:t> с донесением был прикреплен к ноге воздушного связиста. Во время полета голубя атаковал тоже тренированный ястреб, ранил его, но голубю удалось уйти. </a:t>
          </a:r>
          <a:endParaRPr lang="ru-RU" dirty="0"/>
        </a:p>
      </dgm:t>
    </dgm:pt>
    <dgm:pt modelId="{D7EAD19F-580D-4EB7-9F32-D6D287F43315}" type="parTrans" cxnId="{858E7DF1-91E9-4E9D-BDEF-F1AA9BAF5D26}">
      <dgm:prSet/>
      <dgm:spPr/>
      <dgm:t>
        <a:bodyPr/>
        <a:lstStyle/>
        <a:p>
          <a:endParaRPr lang="ru-RU"/>
        </a:p>
      </dgm:t>
    </dgm:pt>
    <dgm:pt modelId="{931DD857-753D-436F-A095-2147868869DB}" type="sibTrans" cxnId="{858E7DF1-91E9-4E9D-BDEF-F1AA9BAF5D26}">
      <dgm:prSet/>
      <dgm:spPr/>
      <dgm:t>
        <a:bodyPr/>
        <a:lstStyle/>
        <a:p>
          <a:endParaRPr lang="ru-RU"/>
        </a:p>
      </dgm:t>
    </dgm:pt>
    <dgm:pt modelId="{E09559A6-0433-4255-9124-E592DB261CFA}">
      <dgm:prSet phldrT="[Текст]"/>
      <dgm:spPr/>
      <dgm:t>
        <a:bodyPr/>
        <a:lstStyle/>
        <a:p>
          <a:r>
            <a:rPr lang="ru-RU" b="0" i="0" dirty="0"/>
            <a:t>На голубиную станцию он прилетел в сумерках и буквально упал под ноги дежурному рядовому солдату. Голубь был ранен, тяжело дышал, одна лапка была сломана. После передачи в штаб донесения голубь был прооперирован ветеринарным врачом.</a:t>
          </a:r>
          <a:endParaRPr lang="ru-RU" dirty="0"/>
        </a:p>
      </dgm:t>
    </dgm:pt>
    <dgm:pt modelId="{F96EFFB7-5CD6-4676-B8BD-949734891E21}" type="parTrans" cxnId="{DAAE72D8-5B43-4443-8547-DE1CE0F1B063}">
      <dgm:prSet/>
      <dgm:spPr/>
      <dgm:t>
        <a:bodyPr/>
        <a:lstStyle/>
        <a:p>
          <a:endParaRPr lang="ru-RU"/>
        </a:p>
      </dgm:t>
    </dgm:pt>
    <dgm:pt modelId="{287ABC2F-4E38-48A7-8AA2-459298BBEE7B}" type="sibTrans" cxnId="{DAAE72D8-5B43-4443-8547-DE1CE0F1B063}">
      <dgm:prSet/>
      <dgm:spPr/>
      <dgm:t>
        <a:bodyPr/>
        <a:lstStyle/>
        <a:p>
          <a:endParaRPr lang="ru-RU"/>
        </a:p>
      </dgm:t>
    </dgm:pt>
    <dgm:pt modelId="{40B6BD45-E6BC-4209-A5E8-B68A45F28537}">
      <dgm:prSet phldrT="[Текст]" custT="1"/>
      <dgm:spPr/>
      <dgm:t>
        <a:bodyPr/>
        <a:lstStyle/>
        <a:p>
          <a:pPr algn="r"/>
          <a:r>
            <a:rPr lang="ru-RU" sz="3200" dirty="0"/>
            <a:t>№48</a:t>
          </a:r>
        </a:p>
      </dgm:t>
    </dgm:pt>
    <dgm:pt modelId="{B2FB0077-2D7B-4C70-B4A3-9E7C75F51758}" type="sibTrans" cxnId="{71DF4A24-5B47-4E54-9B48-A492088EE39F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C6B33E5-A462-4765-BCFF-761E430F8F6D}" type="parTrans" cxnId="{71DF4A24-5B47-4E54-9B48-A492088EE39F}">
      <dgm:prSet/>
      <dgm:spPr/>
      <dgm:t>
        <a:bodyPr/>
        <a:lstStyle/>
        <a:p>
          <a:endParaRPr lang="ru-RU"/>
        </a:p>
      </dgm:t>
    </dgm:pt>
    <dgm:pt modelId="{4B1EB252-A454-4CF9-8410-922185C75F39}" type="pres">
      <dgm:prSet presAssocID="{174B4ECB-5E4C-498B-B197-6829EFF13329}" presName="Name0" presStyleCnt="0">
        <dgm:presLayoutVars>
          <dgm:dir/>
        </dgm:presLayoutVars>
      </dgm:prSet>
      <dgm:spPr/>
    </dgm:pt>
    <dgm:pt modelId="{FD429805-379E-4F56-BF41-CCF74E5C2C70}" type="pres">
      <dgm:prSet presAssocID="{B2FB0077-2D7B-4C70-B4A3-9E7C75F51758}" presName="picture_1" presStyleLbl="bgImgPlace1" presStyleIdx="0" presStyleCnt="1" custLinFactNeighborX="11388" custLinFactNeighborY="-3816"/>
      <dgm:spPr/>
    </dgm:pt>
    <dgm:pt modelId="{4FF516E5-22E5-4E34-9092-712A43B5F929}" type="pres">
      <dgm:prSet presAssocID="{40B6BD45-E6BC-4209-A5E8-B68A45F28537}" presName="text_1" presStyleLbl="node1" presStyleIdx="0" presStyleCnt="0" custScaleY="24029" custLinFactNeighborX="-32129" custLinFactNeighborY="39715">
        <dgm:presLayoutVars>
          <dgm:bulletEnabled val="1"/>
        </dgm:presLayoutVars>
      </dgm:prSet>
      <dgm:spPr/>
    </dgm:pt>
    <dgm:pt modelId="{25ED68A2-8A5A-4128-8948-69275335359E}" type="pres">
      <dgm:prSet presAssocID="{174B4ECB-5E4C-498B-B197-6829EFF13329}" presName="linV" presStyleCnt="0"/>
      <dgm:spPr/>
    </dgm:pt>
    <dgm:pt modelId="{A72E4B34-7EAC-4FFE-B94E-069DD0AA57B2}" type="pres">
      <dgm:prSet presAssocID="{7B1A10C3-D237-4FFB-B053-449CBD05B7C4}" presName="pair" presStyleCnt="0"/>
      <dgm:spPr/>
    </dgm:pt>
    <dgm:pt modelId="{E941C94C-0AEE-487D-B255-3FB160BEEB64}" type="pres">
      <dgm:prSet presAssocID="{7B1A10C3-D237-4FFB-B053-449CBD05B7C4}" presName="spaceH" presStyleLbl="node1" presStyleIdx="0" presStyleCnt="0"/>
      <dgm:spPr/>
    </dgm:pt>
    <dgm:pt modelId="{69004FF0-D149-4E71-8CEA-431D2270B00E}" type="pres">
      <dgm:prSet presAssocID="{7B1A10C3-D237-4FFB-B053-449CBD05B7C4}" presName="desPictures" presStyleLbl="alignImgPlace1" presStyleIdx="0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>
          <a:solidFill>
            <a:srgbClr val="DA291C"/>
          </a:solidFill>
        </a:ln>
      </dgm:spPr>
    </dgm:pt>
    <dgm:pt modelId="{A3B49172-21DC-45DB-8655-67991B571194}" type="pres">
      <dgm:prSet presAssocID="{7B1A10C3-D237-4FFB-B053-449CBD05B7C4}" presName="desTextWrapper" presStyleCnt="0"/>
      <dgm:spPr/>
    </dgm:pt>
    <dgm:pt modelId="{082D218B-5B57-4CE2-A071-4728AA327CC3}" type="pres">
      <dgm:prSet presAssocID="{7B1A10C3-D237-4FFB-B053-449CBD05B7C4}" presName="desText" presStyleLbl="revTx" presStyleIdx="0" presStyleCnt="3">
        <dgm:presLayoutVars>
          <dgm:bulletEnabled val="1"/>
        </dgm:presLayoutVars>
      </dgm:prSet>
      <dgm:spPr/>
    </dgm:pt>
    <dgm:pt modelId="{9BB59681-08FA-4C64-81F1-2E3C04E4399E}" type="pres">
      <dgm:prSet presAssocID="{84E09604-56D4-4811-A30A-1297CB7A2945}" presName="spaceV" presStyleCnt="0"/>
      <dgm:spPr/>
    </dgm:pt>
    <dgm:pt modelId="{1C853965-8177-4BE3-AC14-413B0E3851E3}" type="pres">
      <dgm:prSet presAssocID="{A8EA491E-218D-4E82-B65F-BCA778BBA9AF}" presName="pair" presStyleCnt="0"/>
      <dgm:spPr/>
    </dgm:pt>
    <dgm:pt modelId="{E5005F2E-590C-42F3-AA46-8831C16C83FF}" type="pres">
      <dgm:prSet presAssocID="{A8EA491E-218D-4E82-B65F-BCA778BBA9AF}" presName="spaceH" presStyleLbl="node1" presStyleIdx="0" presStyleCnt="0"/>
      <dgm:spPr/>
    </dgm:pt>
    <dgm:pt modelId="{C949BD2E-50C4-49E2-95F9-F92DD9C305B4}" type="pres">
      <dgm:prSet presAssocID="{A8EA491E-218D-4E82-B65F-BCA778BBA9AF}" presName="desPictures" presStyleLbl="alignImgPlace1" presStyleIdx="1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DA291C"/>
          </a:solidFill>
        </a:ln>
      </dgm:spPr>
    </dgm:pt>
    <dgm:pt modelId="{F94D02AB-9F24-49D6-9D14-5913C2588054}" type="pres">
      <dgm:prSet presAssocID="{A8EA491E-218D-4E82-B65F-BCA778BBA9AF}" presName="desTextWrapper" presStyleCnt="0"/>
      <dgm:spPr/>
    </dgm:pt>
    <dgm:pt modelId="{5AB50877-68F6-4B12-BCB4-BB066424036D}" type="pres">
      <dgm:prSet presAssocID="{A8EA491E-218D-4E82-B65F-BCA778BBA9AF}" presName="desText" presStyleLbl="revTx" presStyleIdx="1" presStyleCnt="3">
        <dgm:presLayoutVars>
          <dgm:bulletEnabled val="1"/>
        </dgm:presLayoutVars>
      </dgm:prSet>
      <dgm:spPr/>
    </dgm:pt>
    <dgm:pt modelId="{E9960EC5-E452-4F18-98AE-B8E9A2AD6BE6}" type="pres">
      <dgm:prSet presAssocID="{931DD857-753D-436F-A095-2147868869DB}" presName="spaceV" presStyleCnt="0"/>
      <dgm:spPr/>
    </dgm:pt>
    <dgm:pt modelId="{ABC47B63-FA4C-4463-9F7E-8A941D4BFF14}" type="pres">
      <dgm:prSet presAssocID="{E09559A6-0433-4255-9124-E592DB261CFA}" presName="pair" presStyleCnt="0"/>
      <dgm:spPr/>
    </dgm:pt>
    <dgm:pt modelId="{D6B78E4C-702A-4BC5-BECE-4BA76EE0DEAB}" type="pres">
      <dgm:prSet presAssocID="{E09559A6-0433-4255-9124-E592DB261CFA}" presName="spaceH" presStyleLbl="node1" presStyleIdx="0" presStyleCnt="0"/>
      <dgm:spPr/>
    </dgm:pt>
    <dgm:pt modelId="{398BD263-9693-4FA7-B716-62188B63949A}" type="pres">
      <dgm:prSet presAssocID="{E09559A6-0433-4255-9124-E592DB261CFA}" presName="desPictures" presStyleLbl="alignImgPlace1" presStyleIdx="2" presStyleCnt="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>
          <a:solidFill>
            <a:srgbClr val="DA291C"/>
          </a:solidFill>
        </a:ln>
      </dgm:spPr>
    </dgm:pt>
    <dgm:pt modelId="{BDFF4CC7-78A2-4451-970D-66F2542948DE}" type="pres">
      <dgm:prSet presAssocID="{E09559A6-0433-4255-9124-E592DB261CFA}" presName="desTextWrapper" presStyleCnt="0"/>
      <dgm:spPr/>
    </dgm:pt>
    <dgm:pt modelId="{E40A1083-CC3F-4511-AD98-8EA57336B4F9}" type="pres">
      <dgm:prSet presAssocID="{E09559A6-0433-4255-9124-E592DB261CFA}" presName="desText" presStyleLbl="revTx" presStyleIdx="2" presStyleCnt="3">
        <dgm:presLayoutVars>
          <dgm:bulletEnabled val="1"/>
        </dgm:presLayoutVars>
      </dgm:prSet>
      <dgm:spPr/>
    </dgm:pt>
    <dgm:pt modelId="{C5AF7F05-9BB3-4158-A9F3-031A5A1A2A24}" type="pres">
      <dgm:prSet presAssocID="{174B4ECB-5E4C-498B-B197-6829EFF13329}" presName="maxNode" presStyleCnt="0"/>
      <dgm:spPr/>
    </dgm:pt>
    <dgm:pt modelId="{B41D56D7-2CDF-4C6A-AC68-82FC30BBD99E}" type="pres">
      <dgm:prSet presAssocID="{174B4ECB-5E4C-498B-B197-6829EFF13329}" presName="Name33" presStyleCnt="0"/>
      <dgm:spPr/>
    </dgm:pt>
  </dgm:ptLst>
  <dgm:cxnLst>
    <dgm:cxn modelId="{686AC80E-73CD-47A9-97DD-26BBFA9F5A13}" type="presOf" srcId="{B2FB0077-2D7B-4C70-B4A3-9E7C75F51758}" destId="{FD429805-379E-4F56-BF41-CCF74E5C2C70}" srcOrd="0" destOrd="0" presId="urn:microsoft.com/office/officeart/2008/layout/AccentedPicture"/>
    <dgm:cxn modelId="{760CA723-5EA9-4624-81E4-55A4CD0727B1}" type="presOf" srcId="{174B4ECB-5E4C-498B-B197-6829EFF13329}" destId="{4B1EB252-A454-4CF9-8410-922185C75F39}" srcOrd="0" destOrd="0" presId="urn:microsoft.com/office/officeart/2008/layout/AccentedPicture"/>
    <dgm:cxn modelId="{71DF4A24-5B47-4E54-9B48-A492088EE39F}" srcId="{174B4ECB-5E4C-498B-B197-6829EFF13329}" destId="{40B6BD45-E6BC-4209-A5E8-B68A45F28537}" srcOrd="0" destOrd="0" parTransId="{0C6B33E5-A462-4765-BCFF-761E430F8F6D}" sibTransId="{B2FB0077-2D7B-4C70-B4A3-9E7C75F51758}"/>
    <dgm:cxn modelId="{20D62A49-BBEC-4833-AA3D-CF991249966A}" type="presOf" srcId="{7B1A10C3-D237-4FFB-B053-449CBD05B7C4}" destId="{082D218B-5B57-4CE2-A071-4728AA327CC3}" srcOrd="0" destOrd="0" presId="urn:microsoft.com/office/officeart/2008/layout/AccentedPicture"/>
    <dgm:cxn modelId="{3BFBCDA5-9069-49F2-8490-D65054BAC291}" srcId="{174B4ECB-5E4C-498B-B197-6829EFF13329}" destId="{7B1A10C3-D237-4FFB-B053-449CBD05B7C4}" srcOrd="1" destOrd="0" parTransId="{54F29EC9-64AB-4793-BD8E-79A0FB00A615}" sibTransId="{84E09604-56D4-4811-A30A-1297CB7A2945}"/>
    <dgm:cxn modelId="{DB49C6C8-8E99-43FD-92F5-9E003A619A17}" type="presOf" srcId="{E09559A6-0433-4255-9124-E592DB261CFA}" destId="{E40A1083-CC3F-4511-AD98-8EA57336B4F9}" srcOrd="0" destOrd="0" presId="urn:microsoft.com/office/officeart/2008/layout/AccentedPicture"/>
    <dgm:cxn modelId="{F5C2A0CB-3035-4B38-AB56-CF57D4102502}" type="presOf" srcId="{A8EA491E-218D-4E82-B65F-BCA778BBA9AF}" destId="{5AB50877-68F6-4B12-BCB4-BB066424036D}" srcOrd="0" destOrd="0" presId="urn:microsoft.com/office/officeart/2008/layout/AccentedPicture"/>
    <dgm:cxn modelId="{999F5ED6-9F77-4D9A-841A-AEEFA04CDE38}" type="presOf" srcId="{40B6BD45-E6BC-4209-A5E8-B68A45F28537}" destId="{4FF516E5-22E5-4E34-9092-712A43B5F929}" srcOrd="0" destOrd="0" presId="urn:microsoft.com/office/officeart/2008/layout/AccentedPicture"/>
    <dgm:cxn modelId="{DAAE72D8-5B43-4443-8547-DE1CE0F1B063}" srcId="{174B4ECB-5E4C-498B-B197-6829EFF13329}" destId="{E09559A6-0433-4255-9124-E592DB261CFA}" srcOrd="3" destOrd="0" parTransId="{F96EFFB7-5CD6-4676-B8BD-949734891E21}" sibTransId="{287ABC2F-4E38-48A7-8AA2-459298BBEE7B}"/>
    <dgm:cxn modelId="{858E7DF1-91E9-4E9D-BDEF-F1AA9BAF5D26}" srcId="{174B4ECB-5E4C-498B-B197-6829EFF13329}" destId="{A8EA491E-218D-4E82-B65F-BCA778BBA9AF}" srcOrd="2" destOrd="0" parTransId="{D7EAD19F-580D-4EB7-9F32-D6D287F43315}" sibTransId="{931DD857-753D-436F-A095-2147868869DB}"/>
    <dgm:cxn modelId="{2AB836E8-1E72-467B-889B-A6B81E5A6E20}" type="presParOf" srcId="{4B1EB252-A454-4CF9-8410-922185C75F39}" destId="{FD429805-379E-4F56-BF41-CCF74E5C2C70}" srcOrd="0" destOrd="0" presId="urn:microsoft.com/office/officeart/2008/layout/AccentedPicture"/>
    <dgm:cxn modelId="{219BCDD0-34FE-499E-B752-D2FEEFF4D729}" type="presParOf" srcId="{4B1EB252-A454-4CF9-8410-922185C75F39}" destId="{4FF516E5-22E5-4E34-9092-712A43B5F929}" srcOrd="1" destOrd="0" presId="urn:microsoft.com/office/officeart/2008/layout/AccentedPicture"/>
    <dgm:cxn modelId="{C32FB868-C759-4225-B3D7-4DEE23D6589F}" type="presParOf" srcId="{4B1EB252-A454-4CF9-8410-922185C75F39}" destId="{25ED68A2-8A5A-4128-8948-69275335359E}" srcOrd="2" destOrd="0" presId="urn:microsoft.com/office/officeart/2008/layout/AccentedPicture"/>
    <dgm:cxn modelId="{595F348F-27F2-47DA-9E4D-C2371BB72700}" type="presParOf" srcId="{25ED68A2-8A5A-4128-8948-69275335359E}" destId="{A72E4B34-7EAC-4FFE-B94E-069DD0AA57B2}" srcOrd="0" destOrd="0" presId="urn:microsoft.com/office/officeart/2008/layout/AccentedPicture"/>
    <dgm:cxn modelId="{A6348EAA-C61F-4D5D-8836-82006739898E}" type="presParOf" srcId="{A72E4B34-7EAC-4FFE-B94E-069DD0AA57B2}" destId="{E941C94C-0AEE-487D-B255-3FB160BEEB64}" srcOrd="0" destOrd="0" presId="urn:microsoft.com/office/officeart/2008/layout/AccentedPicture"/>
    <dgm:cxn modelId="{362586C3-7D5C-483F-84D1-923EAE44E427}" type="presParOf" srcId="{A72E4B34-7EAC-4FFE-B94E-069DD0AA57B2}" destId="{69004FF0-D149-4E71-8CEA-431D2270B00E}" srcOrd="1" destOrd="0" presId="urn:microsoft.com/office/officeart/2008/layout/AccentedPicture"/>
    <dgm:cxn modelId="{F1EE02D8-841A-4ACB-82A9-9428502D95F1}" type="presParOf" srcId="{A72E4B34-7EAC-4FFE-B94E-069DD0AA57B2}" destId="{A3B49172-21DC-45DB-8655-67991B571194}" srcOrd="2" destOrd="0" presId="urn:microsoft.com/office/officeart/2008/layout/AccentedPicture"/>
    <dgm:cxn modelId="{7717ECB1-A1D2-4BD7-A4E6-20C8BBA4852A}" type="presParOf" srcId="{A3B49172-21DC-45DB-8655-67991B571194}" destId="{082D218B-5B57-4CE2-A071-4728AA327CC3}" srcOrd="0" destOrd="0" presId="urn:microsoft.com/office/officeart/2008/layout/AccentedPicture"/>
    <dgm:cxn modelId="{A0C8E31C-8386-4F43-9369-F7AA32F8B545}" type="presParOf" srcId="{25ED68A2-8A5A-4128-8948-69275335359E}" destId="{9BB59681-08FA-4C64-81F1-2E3C04E4399E}" srcOrd="1" destOrd="0" presId="urn:microsoft.com/office/officeart/2008/layout/AccentedPicture"/>
    <dgm:cxn modelId="{C9A310E1-DF56-4004-AA0B-2308577C4FFB}" type="presParOf" srcId="{25ED68A2-8A5A-4128-8948-69275335359E}" destId="{1C853965-8177-4BE3-AC14-413B0E3851E3}" srcOrd="2" destOrd="0" presId="urn:microsoft.com/office/officeart/2008/layout/AccentedPicture"/>
    <dgm:cxn modelId="{3E4B0520-4684-4FE6-BADF-460226C2C92A}" type="presParOf" srcId="{1C853965-8177-4BE3-AC14-413B0E3851E3}" destId="{E5005F2E-590C-42F3-AA46-8831C16C83FF}" srcOrd="0" destOrd="0" presId="urn:microsoft.com/office/officeart/2008/layout/AccentedPicture"/>
    <dgm:cxn modelId="{86773C86-8D8A-4479-AD5C-AC1C2BD78F29}" type="presParOf" srcId="{1C853965-8177-4BE3-AC14-413B0E3851E3}" destId="{C949BD2E-50C4-49E2-95F9-F92DD9C305B4}" srcOrd="1" destOrd="0" presId="urn:microsoft.com/office/officeart/2008/layout/AccentedPicture"/>
    <dgm:cxn modelId="{F3E21FD7-2FA7-4829-960C-9FFF13CF5FBD}" type="presParOf" srcId="{1C853965-8177-4BE3-AC14-413B0E3851E3}" destId="{F94D02AB-9F24-49D6-9D14-5913C2588054}" srcOrd="2" destOrd="0" presId="urn:microsoft.com/office/officeart/2008/layout/AccentedPicture"/>
    <dgm:cxn modelId="{FD1F7F8E-ACAF-4520-B775-27FF6DD1FE54}" type="presParOf" srcId="{F94D02AB-9F24-49D6-9D14-5913C2588054}" destId="{5AB50877-68F6-4B12-BCB4-BB066424036D}" srcOrd="0" destOrd="0" presId="urn:microsoft.com/office/officeart/2008/layout/AccentedPicture"/>
    <dgm:cxn modelId="{FCE2694B-BB69-4514-84B5-EF154FC632B9}" type="presParOf" srcId="{25ED68A2-8A5A-4128-8948-69275335359E}" destId="{E9960EC5-E452-4F18-98AE-B8E9A2AD6BE6}" srcOrd="3" destOrd="0" presId="urn:microsoft.com/office/officeart/2008/layout/AccentedPicture"/>
    <dgm:cxn modelId="{20E3D3CA-5634-47EA-A7FD-AA5A91F79B0E}" type="presParOf" srcId="{25ED68A2-8A5A-4128-8948-69275335359E}" destId="{ABC47B63-FA4C-4463-9F7E-8A941D4BFF14}" srcOrd="4" destOrd="0" presId="urn:microsoft.com/office/officeart/2008/layout/AccentedPicture"/>
    <dgm:cxn modelId="{840FB07D-921C-4976-9518-A1262E4071A2}" type="presParOf" srcId="{ABC47B63-FA4C-4463-9F7E-8A941D4BFF14}" destId="{D6B78E4C-702A-4BC5-BECE-4BA76EE0DEAB}" srcOrd="0" destOrd="0" presId="urn:microsoft.com/office/officeart/2008/layout/AccentedPicture"/>
    <dgm:cxn modelId="{07DA0216-C80E-42FB-9544-CCA0772A2D20}" type="presParOf" srcId="{ABC47B63-FA4C-4463-9F7E-8A941D4BFF14}" destId="{398BD263-9693-4FA7-B716-62188B63949A}" srcOrd="1" destOrd="0" presId="urn:microsoft.com/office/officeart/2008/layout/AccentedPicture"/>
    <dgm:cxn modelId="{604D4902-6E32-4460-8554-9390A9231187}" type="presParOf" srcId="{ABC47B63-FA4C-4463-9F7E-8A941D4BFF14}" destId="{BDFF4CC7-78A2-4451-970D-66F2542948DE}" srcOrd="2" destOrd="0" presId="urn:microsoft.com/office/officeart/2008/layout/AccentedPicture"/>
    <dgm:cxn modelId="{ED384977-C6E0-4F7A-B31F-7243909D4D4E}" type="presParOf" srcId="{BDFF4CC7-78A2-4451-970D-66F2542948DE}" destId="{E40A1083-CC3F-4511-AD98-8EA57336B4F9}" srcOrd="0" destOrd="0" presId="urn:microsoft.com/office/officeart/2008/layout/AccentedPicture"/>
    <dgm:cxn modelId="{B706BD2D-A1F4-48D6-A6C1-41ED79B2928A}" type="presParOf" srcId="{4B1EB252-A454-4CF9-8410-922185C75F39}" destId="{C5AF7F05-9BB3-4158-A9F3-031A5A1A2A24}" srcOrd="3" destOrd="0" presId="urn:microsoft.com/office/officeart/2008/layout/AccentedPicture"/>
    <dgm:cxn modelId="{E6E3AFAF-DF13-407D-ABDB-D8C0448609CA}" type="presParOf" srcId="{C5AF7F05-9BB3-4158-A9F3-031A5A1A2A24}" destId="{B41D56D7-2CDF-4C6A-AC68-82FC30BBD99E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A5E08A-9BC6-491B-89C1-8513A0FB3097}">
      <dsp:nvSpPr>
        <dsp:cNvPr id="0" name=""/>
        <dsp:cNvSpPr/>
      </dsp:nvSpPr>
      <dsp:spPr>
        <a:xfrm>
          <a:off x="810769" y="0"/>
          <a:ext cx="4662392" cy="466239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12700" cap="flat" cmpd="sng" algn="ctr">
          <a:solidFill>
            <a:srgbClr val="DA291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0059FD-FC4B-4CB1-87CD-76CC58ECB081}">
      <dsp:nvSpPr>
        <dsp:cNvPr id="0" name=""/>
        <dsp:cNvSpPr/>
      </dsp:nvSpPr>
      <dsp:spPr>
        <a:xfrm>
          <a:off x="5389245" y="4501965"/>
          <a:ext cx="80213" cy="802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B4C73-0362-4576-B37F-10A471844AEF}">
      <dsp:nvSpPr>
        <dsp:cNvPr id="0" name=""/>
        <dsp:cNvSpPr/>
      </dsp:nvSpPr>
      <dsp:spPr>
        <a:xfrm>
          <a:off x="5647732" y="0"/>
          <a:ext cx="2834734" cy="2834734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rgbClr val="DA291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209D6A-CA9A-4618-A892-5EF242AEAC36}">
      <dsp:nvSpPr>
        <dsp:cNvPr id="0" name=""/>
        <dsp:cNvSpPr/>
      </dsp:nvSpPr>
      <dsp:spPr>
        <a:xfrm>
          <a:off x="8201720" y="2674308"/>
          <a:ext cx="80213" cy="802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15265D-F6FF-49EE-BEBB-ACB335FAF9AC}">
      <dsp:nvSpPr>
        <dsp:cNvPr id="0" name=""/>
        <dsp:cNvSpPr/>
      </dsp:nvSpPr>
      <dsp:spPr>
        <a:xfrm>
          <a:off x="8322040" y="2674308"/>
          <a:ext cx="80213" cy="802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561A5A-C566-4C9B-BE31-A53074B6CF8D}">
      <dsp:nvSpPr>
        <dsp:cNvPr id="0" name=""/>
        <dsp:cNvSpPr/>
      </dsp:nvSpPr>
      <dsp:spPr>
        <a:xfrm>
          <a:off x="6752719" y="2932644"/>
          <a:ext cx="1729747" cy="172974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12700" cap="flat" cmpd="sng" algn="ctr">
          <a:solidFill>
            <a:srgbClr val="DA291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79AD8D-BDF2-4338-88D4-AC4BFBD02EB6}">
      <dsp:nvSpPr>
        <dsp:cNvPr id="0" name=""/>
        <dsp:cNvSpPr/>
      </dsp:nvSpPr>
      <dsp:spPr>
        <a:xfrm>
          <a:off x="8141561" y="4501965"/>
          <a:ext cx="80213" cy="802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B62D3A-991B-4B09-A429-E105EBFBAA93}">
      <dsp:nvSpPr>
        <dsp:cNvPr id="0" name=""/>
        <dsp:cNvSpPr/>
      </dsp:nvSpPr>
      <dsp:spPr>
        <a:xfrm>
          <a:off x="8231800" y="4411726"/>
          <a:ext cx="80213" cy="802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19E9D1-1978-419B-AFD4-BB1746F15B59}">
      <dsp:nvSpPr>
        <dsp:cNvPr id="0" name=""/>
        <dsp:cNvSpPr/>
      </dsp:nvSpPr>
      <dsp:spPr>
        <a:xfrm>
          <a:off x="8322040" y="4321486"/>
          <a:ext cx="80213" cy="802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02C992-046C-495F-B434-F77F73782368}">
      <dsp:nvSpPr>
        <dsp:cNvPr id="0" name=""/>
        <dsp:cNvSpPr/>
      </dsp:nvSpPr>
      <dsp:spPr>
        <a:xfrm>
          <a:off x="5647732" y="3655315"/>
          <a:ext cx="1007076" cy="1007076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rgbClr val="DA291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4E9794-E7A4-47BB-9CC5-5E5DB9B72C0E}">
      <dsp:nvSpPr>
        <dsp:cNvPr id="0" name=""/>
        <dsp:cNvSpPr/>
      </dsp:nvSpPr>
      <dsp:spPr>
        <a:xfrm>
          <a:off x="6374063" y="4381646"/>
          <a:ext cx="80213" cy="802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2DE655-3F6A-432E-9610-CF09EDDB3656}">
      <dsp:nvSpPr>
        <dsp:cNvPr id="0" name=""/>
        <dsp:cNvSpPr/>
      </dsp:nvSpPr>
      <dsp:spPr>
        <a:xfrm>
          <a:off x="6494383" y="4381646"/>
          <a:ext cx="80213" cy="802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15A6AE-0575-4787-812C-EF3611D54F3A}">
      <dsp:nvSpPr>
        <dsp:cNvPr id="0" name=""/>
        <dsp:cNvSpPr/>
      </dsp:nvSpPr>
      <dsp:spPr>
        <a:xfrm>
          <a:off x="6374063" y="4501965"/>
          <a:ext cx="80213" cy="802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23642D-C341-4EB2-8715-C47C69ED0FA4}">
      <dsp:nvSpPr>
        <dsp:cNvPr id="0" name=""/>
        <dsp:cNvSpPr/>
      </dsp:nvSpPr>
      <dsp:spPr>
        <a:xfrm>
          <a:off x="6494383" y="4501965"/>
          <a:ext cx="80213" cy="802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2452BB-4ECA-4592-A55B-131F59405924}">
      <dsp:nvSpPr>
        <dsp:cNvPr id="0" name=""/>
        <dsp:cNvSpPr/>
      </dsp:nvSpPr>
      <dsp:spPr>
        <a:xfrm>
          <a:off x="5647732" y="2932644"/>
          <a:ext cx="1007076" cy="620098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12700" cap="flat" cmpd="sng" algn="ctr">
          <a:solidFill>
            <a:srgbClr val="DA291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DABA56-640A-4FF5-881E-970131B81871}">
      <dsp:nvSpPr>
        <dsp:cNvPr id="0" name=""/>
        <dsp:cNvSpPr/>
      </dsp:nvSpPr>
      <dsp:spPr>
        <a:xfrm>
          <a:off x="6313903" y="3392316"/>
          <a:ext cx="80213" cy="802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D38ADF-8802-4A94-985A-6163710DDFAF}">
      <dsp:nvSpPr>
        <dsp:cNvPr id="0" name=""/>
        <dsp:cNvSpPr/>
      </dsp:nvSpPr>
      <dsp:spPr>
        <a:xfrm>
          <a:off x="6404143" y="3302076"/>
          <a:ext cx="80213" cy="802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2505E6-0699-4B00-8A66-0BF820B9DFEC}">
      <dsp:nvSpPr>
        <dsp:cNvPr id="0" name=""/>
        <dsp:cNvSpPr/>
      </dsp:nvSpPr>
      <dsp:spPr>
        <a:xfrm>
          <a:off x="6494383" y="3211836"/>
          <a:ext cx="80213" cy="802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67D1FB-5DFD-4EF4-ADEE-8441AB97C547}">
      <dsp:nvSpPr>
        <dsp:cNvPr id="0" name=""/>
        <dsp:cNvSpPr/>
      </dsp:nvSpPr>
      <dsp:spPr>
        <a:xfrm>
          <a:off x="6313903" y="3211836"/>
          <a:ext cx="80213" cy="802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153F8C-AF91-41AB-B37F-266A8C9D8AE1}">
      <dsp:nvSpPr>
        <dsp:cNvPr id="0" name=""/>
        <dsp:cNvSpPr/>
      </dsp:nvSpPr>
      <dsp:spPr>
        <a:xfrm>
          <a:off x="6494383" y="3392316"/>
          <a:ext cx="80213" cy="802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9D786F-118C-447C-9B9D-C690EDB8EA49}">
      <dsp:nvSpPr>
        <dsp:cNvPr id="0" name=""/>
        <dsp:cNvSpPr/>
      </dsp:nvSpPr>
      <dsp:spPr>
        <a:xfrm>
          <a:off x="2962927" y="4797752"/>
          <a:ext cx="80213" cy="802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A1B273-5866-4BEE-BDD2-53D4A8CBD3EA}">
      <dsp:nvSpPr>
        <dsp:cNvPr id="0" name=""/>
        <dsp:cNvSpPr/>
      </dsp:nvSpPr>
      <dsp:spPr>
        <a:xfrm>
          <a:off x="3043140" y="4662392"/>
          <a:ext cx="606375" cy="350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27940" rIns="78232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Радио связь</a:t>
          </a:r>
        </a:p>
      </dsp:txBody>
      <dsp:txXfrm>
        <a:off x="3043140" y="4662392"/>
        <a:ext cx="606375" cy="350932"/>
      </dsp:txXfrm>
    </dsp:sp>
    <dsp:sp modelId="{47A6011A-F1DA-46EC-B7B8-1A9596AA593A}">
      <dsp:nvSpPr>
        <dsp:cNvPr id="0" name=""/>
        <dsp:cNvSpPr/>
      </dsp:nvSpPr>
      <dsp:spPr>
        <a:xfrm>
          <a:off x="3649515" y="4797752"/>
          <a:ext cx="80213" cy="802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6CE561-586C-48B6-AD73-D932D58FC34A}">
      <dsp:nvSpPr>
        <dsp:cNvPr id="0" name=""/>
        <dsp:cNvSpPr/>
      </dsp:nvSpPr>
      <dsp:spPr>
        <a:xfrm>
          <a:off x="3769835" y="4797752"/>
          <a:ext cx="80213" cy="802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6D1FF4-E8C2-49CF-9736-4C8A65B3B3E7}">
      <dsp:nvSpPr>
        <dsp:cNvPr id="0" name=""/>
        <dsp:cNvSpPr/>
      </dsp:nvSpPr>
      <dsp:spPr>
        <a:xfrm>
          <a:off x="3850048" y="4662392"/>
          <a:ext cx="1435500" cy="350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27940" rIns="78232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Полевая телефонная связь</a:t>
          </a:r>
        </a:p>
      </dsp:txBody>
      <dsp:txXfrm>
        <a:off x="3850048" y="4662392"/>
        <a:ext cx="1435500" cy="350932"/>
      </dsp:txXfrm>
    </dsp:sp>
    <dsp:sp modelId="{DAF9E54B-CE64-4940-AC25-E5A4D7922C5F}">
      <dsp:nvSpPr>
        <dsp:cNvPr id="0" name=""/>
        <dsp:cNvSpPr/>
      </dsp:nvSpPr>
      <dsp:spPr>
        <a:xfrm>
          <a:off x="5285548" y="4887991"/>
          <a:ext cx="80213" cy="802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E37E19-DADB-476F-A7FB-B2CE08FA029C}">
      <dsp:nvSpPr>
        <dsp:cNvPr id="0" name=""/>
        <dsp:cNvSpPr/>
      </dsp:nvSpPr>
      <dsp:spPr>
        <a:xfrm>
          <a:off x="5375788" y="4797752"/>
          <a:ext cx="80213" cy="802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F675D2-E36E-4FA6-BD09-9194BCF5F88C}">
      <dsp:nvSpPr>
        <dsp:cNvPr id="0" name=""/>
        <dsp:cNvSpPr/>
      </dsp:nvSpPr>
      <dsp:spPr>
        <a:xfrm>
          <a:off x="5466028" y="4707512"/>
          <a:ext cx="80213" cy="802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2D127B-8609-41A6-90F7-2A88C938F9DC}">
      <dsp:nvSpPr>
        <dsp:cNvPr id="0" name=""/>
        <dsp:cNvSpPr/>
      </dsp:nvSpPr>
      <dsp:spPr>
        <a:xfrm>
          <a:off x="5546241" y="4662392"/>
          <a:ext cx="1435500" cy="350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27940" rIns="78232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Полевая телефонная связь</a:t>
          </a:r>
        </a:p>
      </dsp:txBody>
      <dsp:txXfrm>
        <a:off x="5546241" y="4662392"/>
        <a:ext cx="1435500" cy="350932"/>
      </dsp:txXfrm>
    </dsp:sp>
    <dsp:sp modelId="{67A3491A-C023-4CF0-A244-7035E4DD8456}">
      <dsp:nvSpPr>
        <dsp:cNvPr id="0" name=""/>
        <dsp:cNvSpPr/>
      </dsp:nvSpPr>
      <dsp:spPr>
        <a:xfrm>
          <a:off x="6981741" y="4737592"/>
          <a:ext cx="80213" cy="802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983F66-2CED-4287-8277-9F9DC490B98D}">
      <dsp:nvSpPr>
        <dsp:cNvPr id="0" name=""/>
        <dsp:cNvSpPr/>
      </dsp:nvSpPr>
      <dsp:spPr>
        <a:xfrm>
          <a:off x="7102061" y="4737592"/>
          <a:ext cx="80213" cy="802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90C9EE-B950-48EF-BAD6-944934AE6B87}">
      <dsp:nvSpPr>
        <dsp:cNvPr id="0" name=""/>
        <dsp:cNvSpPr/>
      </dsp:nvSpPr>
      <dsp:spPr>
        <a:xfrm>
          <a:off x="6981741" y="4857911"/>
          <a:ext cx="80213" cy="802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0866FC-4A2F-4D74-8D62-6D6F75CA66CD}">
      <dsp:nvSpPr>
        <dsp:cNvPr id="0" name=""/>
        <dsp:cNvSpPr/>
      </dsp:nvSpPr>
      <dsp:spPr>
        <a:xfrm>
          <a:off x="7102061" y="4857911"/>
          <a:ext cx="80213" cy="802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EFC3DC-A8C4-4431-BBB9-D2267D25BA28}">
      <dsp:nvSpPr>
        <dsp:cNvPr id="0" name=""/>
        <dsp:cNvSpPr/>
      </dsp:nvSpPr>
      <dsp:spPr>
        <a:xfrm>
          <a:off x="7182274" y="4662392"/>
          <a:ext cx="841500" cy="350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27940" rIns="78232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/>
            <a:t>Крылатые связисты</a:t>
          </a:r>
          <a:endParaRPr lang="ru-RU" sz="1100" kern="1200" dirty="0"/>
        </a:p>
      </dsp:txBody>
      <dsp:txXfrm>
        <a:off x="7182274" y="4662392"/>
        <a:ext cx="841500" cy="350932"/>
      </dsp:txXfrm>
    </dsp:sp>
    <dsp:sp modelId="{4CEE7486-5669-4A0D-BCC5-F934A5EB1A00}">
      <dsp:nvSpPr>
        <dsp:cNvPr id="0" name=""/>
        <dsp:cNvSpPr/>
      </dsp:nvSpPr>
      <dsp:spPr>
        <a:xfrm>
          <a:off x="8023774" y="4887991"/>
          <a:ext cx="80213" cy="802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D0CAFC-6B6A-40B2-A7DE-D42A45471D4E}">
      <dsp:nvSpPr>
        <dsp:cNvPr id="0" name=""/>
        <dsp:cNvSpPr/>
      </dsp:nvSpPr>
      <dsp:spPr>
        <a:xfrm>
          <a:off x="8114014" y="4797752"/>
          <a:ext cx="80213" cy="802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6AED1C-A7A6-4A01-8F8B-8AC104E25083}">
      <dsp:nvSpPr>
        <dsp:cNvPr id="0" name=""/>
        <dsp:cNvSpPr/>
      </dsp:nvSpPr>
      <dsp:spPr>
        <a:xfrm>
          <a:off x="8204253" y="4707512"/>
          <a:ext cx="80213" cy="802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F8D3CE-4B51-42AB-8209-781B82F4633D}">
      <dsp:nvSpPr>
        <dsp:cNvPr id="0" name=""/>
        <dsp:cNvSpPr/>
      </dsp:nvSpPr>
      <dsp:spPr>
        <a:xfrm>
          <a:off x="8023774" y="4707512"/>
          <a:ext cx="80213" cy="802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56E337-71EF-424C-BD02-FF462FE2D437}">
      <dsp:nvSpPr>
        <dsp:cNvPr id="0" name=""/>
        <dsp:cNvSpPr/>
      </dsp:nvSpPr>
      <dsp:spPr>
        <a:xfrm>
          <a:off x="8204253" y="4887991"/>
          <a:ext cx="80213" cy="802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373518-C88D-4063-B85E-FAC37F155F0C}">
      <dsp:nvSpPr>
        <dsp:cNvPr id="0" name=""/>
        <dsp:cNvSpPr/>
      </dsp:nvSpPr>
      <dsp:spPr>
        <a:xfrm>
          <a:off x="8284467" y="4662392"/>
          <a:ext cx="198000" cy="350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27940" rIns="78232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 dirty="0"/>
        </a:p>
      </dsp:txBody>
      <dsp:txXfrm>
        <a:off x="8284467" y="4662392"/>
        <a:ext cx="198000" cy="3509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207C2B-5BF2-400A-928B-78808754F977}">
      <dsp:nvSpPr>
        <dsp:cNvPr id="0" name=""/>
        <dsp:cNvSpPr/>
      </dsp:nvSpPr>
      <dsp:spPr>
        <a:xfrm>
          <a:off x="3067933" y="2992309"/>
          <a:ext cx="2123899" cy="1823122"/>
        </a:xfrm>
        <a:prstGeom prst="hexagon">
          <a:avLst>
            <a:gd name="adj" fmla="val 25000"/>
            <a:gd name="vf" fmla="val 115470"/>
          </a:avLst>
        </a:prstGeom>
        <a:solidFill>
          <a:srgbClr val="DA291C"/>
        </a:solidFill>
        <a:ln w="12700" cap="flat" cmpd="sng" algn="ctr">
          <a:solidFill>
            <a:srgbClr val="DA291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Голубь летит со скоростью 50-70 километров в час (это скорость автомобиля в городе)</a:t>
          </a:r>
        </a:p>
      </dsp:txBody>
      <dsp:txXfrm>
        <a:off x="3396851" y="3274647"/>
        <a:ext cx="1466063" cy="1258446"/>
      </dsp:txXfrm>
    </dsp:sp>
    <dsp:sp modelId="{9F4A2CC3-5188-42C3-A4E0-AB73FA71BFB8}">
      <dsp:nvSpPr>
        <dsp:cNvPr id="0" name=""/>
        <dsp:cNvSpPr/>
      </dsp:nvSpPr>
      <dsp:spPr>
        <a:xfrm>
          <a:off x="3134363" y="3797931"/>
          <a:ext cx="247944" cy="21380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DA291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56BAD5-23C2-437A-BDA5-2A54BECD242E}">
      <dsp:nvSpPr>
        <dsp:cNvPr id="0" name=""/>
        <dsp:cNvSpPr/>
      </dsp:nvSpPr>
      <dsp:spPr>
        <a:xfrm>
          <a:off x="1074592" y="2013927"/>
          <a:ext cx="2123899" cy="182312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12700" cap="flat" cmpd="sng" algn="ctr">
          <a:solidFill>
            <a:srgbClr val="DA291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A4BFE3-5376-4B1E-88FC-B8C7E0271873}">
      <dsp:nvSpPr>
        <dsp:cNvPr id="0" name=""/>
        <dsp:cNvSpPr/>
      </dsp:nvSpPr>
      <dsp:spPr>
        <a:xfrm>
          <a:off x="2703034" y="3571605"/>
          <a:ext cx="247944" cy="21380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DA291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75E144-D26A-414F-B765-321ED26DB150}">
      <dsp:nvSpPr>
        <dsp:cNvPr id="0" name=""/>
        <dsp:cNvSpPr/>
      </dsp:nvSpPr>
      <dsp:spPr>
        <a:xfrm>
          <a:off x="4869037" y="1987328"/>
          <a:ext cx="2123899" cy="1823122"/>
        </a:xfrm>
        <a:prstGeom prst="hexagon">
          <a:avLst>
            <a:gd name="adj" fmla="val 25000"/>
            <a:gd name="vf" fmla="val 115470"/>
          </a:avLst>
        </a:prstGeom>
        <a:solidFill>
          <a:srgbClr val="DA291C"/>
        </a:solidFill>
        <a:ln w="12700" cap="flat" cmpd="sng" algn="ctr">
          <a:solidFill>
            <a:srgbClr val="DA291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Голубь летит на высоте 100-300 метров (высота дома «Февральской революции в Екатеринбурге 140м)</a:t>
          </a:r>
        </a:p>
      </dsp:txBody>
      <dsp:txXfrm>
        <a:off x="5197955" y="2269666"/>
        <a:ext cx="1466063" cy="1258446"/>
      </dsp:txXfrm>
    </dsp:sp>
    <dsp:sp modelId="{3CF3BA97-BFBA-4B42-A18D-79D3D197CB9D}">
      <dsp:nvSpPr>
        <dsp:cNvPr id="0" name=""/>
        <dsp:cNvSpPr/>
      </dsp:nvSpPr>
      <dsp:spPr>
        <a:xfrm>
          <a:off x="6323954" y="3555714"/>
          <a:ext cx="247944" cy="21380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DA291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F1B1A2-FD7B-448F-A544-3B0683E5815D}">
      <dsp:nvSpPr>
        <dsp:cNvPr id="0" name=""/>
        <dsp:cNvSpPr/>
      </dsp:nvSpPr>
      <dsp:spPr>
        <a:xfrm>
          <a:off x="6679497" y="2989420"/>
          <a:ext cx="2123899" cy="182312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  <a:ln w="12700" cap="flat" cmpd="sng" algn="ctr">
          <a:solidFill>
            <a:srgbClr val="DA291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B20480-5F89-49B3-9E4E-E5E1EC390EBC}">
      <dsp:nvSpPr>
        <dsp:cNvPr id="0" name=""/>
        <dsp:cNvSpPr/>
      </dsp:nvSpPr>
      <dsp:spPr>
        <a:xfrm>
          <a:off x="6728150" y="3806117"/>
          <a:ext cx="247944" cy="21380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DA291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DD4EBA-7740-4592-8A34-E9E40DF11574}">
      <dsp:nvSpPr>
        <dsp:cNvPr id="0" name=""/>
        <dsp:cNvSpPr/>
      </dsp:nvSpPr>
      <dsp:spPr>
        <a:xfrm>
          <a:off x="3067933" y="1004980"/>
          <a:ext cx="2123899" cy="1823122"/>
        </a:xfrm>
        <a:prstGeom prst="hexagon">
          <a:avLst>
            <a:gd name="adj" fmla="val 25000"/>
            <a:gd name="vf" fmla="val 115470"/>
          </a:avLst>
        </a:prstGeom>
        <a:solidFill>
          <a:srgbClr val="DA291C"/>
        </a:solidFill>
        <a:ln w="12700" cap="flat" cmpd="sng" algn="ctr">
          <a:solidFill>
            <a:srgbClr val="DA291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Голубь может нести до 80 грамм груза (это вес одного помидора)</a:t>
          </a:r>
        </a:p>
      </dsp:txBody>
      <dsp:txXfrm>
        <a:off x="3396851" y="1287318"/>
        <a:ext cx="1466063" cy="1258446"/>
      </dsp:txXfrm>
    </dsp:sp>
    <dsp:sp modelId="{745B80A1-3A61-438A-A083-27EEB4F60CDF}">
      <dsp:nvSpPr>
        <dsp:cNvPr id="0" name=""/>
        <dsp:cNvSpPr/>
      </dsp:nvSpPr>
      <dsp:spPr>
        <a:xfrm>
          <a:off x="4513494" y="1042541"/>
          <a:ext cx="247944" cy="21380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DA291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BE0EEA-30F1-40E9-9D42-85E4A84114CE}">
      <dsp:nvSpPr>
        <dsp:cNvPr id="0" name=""/>
        <dsp:cNvSpPr/>
      </dsp:nvSpPr>
      <dsp:spPr>
        <a:xfrm>
          <a:off x="4869037" y="0"/>
          <a:ext cx="2123899" cy="182312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ln w="12700" cap="flat" cmpd="sng" algn="ctr">
          <a:solidFill>
            <a:srgbClr val="DA291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D32DBD-3D50-4A7C-BB98-2985936A3267}">
      <dsp:nvSpPr>
        <dsp:cNvPr id="0" name=""/>
        <dsp:cNvSpPr/>
      </dsp:nvSpPr>
      <dsp:spPr>
        <a:xfrm>
          <a:off x="4917690" y="808029"/>
          <a:ext cx="247944" cy="21380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DA291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F3CC50-B44F-49D0-9521-04CF10F0E44A}">
      <dsp:nvSpPr>
        <dsp:cNvPr id="0" name=""/>
        <dsp:cNvSpPr/>
      </dsp:nvSpPr>
      <dsp:spPr>
        <a:xfrm>
          <a:off x="6679497" y="1002091"/>
          <a:ext cx="2123899" cy="1823122"/>
        </a:xfrm>
        <a:prstGeom prst="hexagon">
          <a:avLst>
            <a:gd name="adj" fmla="val 25000"/>
            <a:gd name="vf" fmla="val 115470"/>
          </a:avLst>
        </a:prstGeom>
        <a:solidFill>
          <a:srgbClr val="DA291C"/>
        </a:solidFill>
        <a:ln w="12700" cap="flat" cmpd="sng" algn="ctr">
          <a:solidFill>
            <a:srgbClr val="DA291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Голубь способен пролететь 1 000 км (это примерно 30 раз с севера на юг Екатеринбурга)</a:t>
          </a:r>
        </a:p>
      </dsp:txBody>
      <dsp:txXfrm>
        <a:off x="7008415" y="1284429"/>
        <a:ext cx="1466063" cy="1258446"/>
      </dsp:txXfrm>
    </dsp:sp>
    <dsp:sp modelId="{89D6854A-9293-4F72-AB26-6B67C89FD408}">
      <dsp:nvSpPr>
        <dsp:cNvPr id="0" name=""/>
        <dsp:cNvSpPr/>
      </dsp:nvSpPr>
      <dsp:spPr>
        <a:xfrm>
          <a:off x="8505863" y="1806750"/>
          <a:ext cx="247944" cy="21380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DA291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41ACCE-8471-4B49-9897-54E2FE42569C}">
      <dsp:nvSpPr>
        <dsp:cNvPr id="0" name=""/>
        <dsp:cNvSpPr/>
      </dsp:nvSpPr>
      <dsp:spPr>
        <a:xfrm>
          <a:off x="8497442" y="2004182"/>
          <a:ext cx="2123899" cy="182312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 w="12700" cap="flat" cmpd="sng" algn="ctr">
          <a:solidFill>
            <a:srgbClr val="DA291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164160-4D2B-4E50-8ECE-D4A897D1AB68}">
      <dsp:nvSpPr>
        <dsp:cNvPr id="0" name=""/>
        <dsp:cNvSpPr/>
      </dsp:nvSpPr>
      <dsp:spPr>
        <a:xfrm>
          <a:off x="8925965" y="2036446"/>
          <a:ext cx="247944" cy="21380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DA291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429805-379E-4F56-BF41-CCF74E5C2C70}">
      <dsp:nvSpPr>
        <dsp:cNvPr id="0" name=""/>
        <dsp:cNvSpPr/>
      </dsp:nvSpPr>
      <dsp:spPr>
        <a:xfrm>
          <a:off x="439764" y="181728"/>
          <a:ext cx="3861645" cy="4925568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F516E5-22E5-4E34-9092-712A43B5F929}">
      <dsp:nvSpPr>
        <dsp:cNvPr id="0" name=""/>
        <dsp:cNvSpPr/>
      </dsp:nvSpPr>
      <dsp:spPr>
        <a:xfrm>
          <a:off x="0" y="4439207"/>
          <a:ext cx="2973467" cy="71013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b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/>
            <a:t>№48</a:t>
          </a:r>
        </a:p>
      </dsp:txBody>
      <dsp:txXfrm>
        <a:off x="0" y="4439207"/>
        <a:ext cx="2973467" cy="710138"/>
      </dsp:txXfrm>
    </dsp:sp>
    <dsp:sp modelId="{69004FF0-D149-4E71-8CEA-431D2270B00E}">
      <dsp:nvSpPr>
        <dsp:cNvPr id="0" name=""/>
        <dsp:cNvSpPr/>
      </dsp:nvSpPr>
      <dsp:spPr>
        <a:xfrm>
          <a:off x="3196693" y="123410"/>
          <a:ext cx="1329903" cy="132990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solidFill>
            <a:srgbClr val="DA291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2D218B-5B57-4CE2-A071-4728AA327CC3}">
      <dsp:nvSpPr>
        <dsp:cNvPr id="0" name=""/>
        <dsp:cNvSpPr/>
      </dsp:nvSpPr>
      <dsp:spPr>
        <a:xfrm>
          <a:off x="4526597" y="123410"/>
          <a:ext cx="7914539" cy="1329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 dirty="0"/>
            <a:t>Отряд разведчиков лейтенанта Лопатина, находясь в глубоком тылу противника, попал в окружение и потерял связь со своей частью. Единственная рация была разбита, а прорвать окружение было невозможно. К счастью у бойцов был проверенный в делах один-единственный тренированный сизый голубь под номером 48. </a:t>
          </a:r>
          <a:endParaRPr lang="ru-RU" sz="1800" kern="1200" dirty="0"/>
        </a:p>
      </dsp:txBody>
      <dsp:txXfrm>
        <a:off x="4526597" y="123410"/>
        <a:ext cx="7914539" cy="1329903"/>
      </dsp:txXfrm>
    </dsp:sp>
    <dsp:sp modelId="{C949BD2E-50C4-49E2-95F9-F92DD9C305B4}">
      <dsp:nvSpPr>
        <dsp:cNvPr id="0" name=""/>
        <dsp:cNvSpPr/>
      </dsp:nvSpPr>
      <dsp:spPr>
        <a:xfrm>
          <a:off x="3196693" y="1692696"/>
          <a:ext cx="1329903" cy="1329903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DA291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B50877-68F6-4B12-BCB4-BB066424036D}">
      <dsp:nvSpPr>
        <dsp:cNvPr id="0" name=""/>
        <dsp:cNvSpPr/>
      </dsp:nvSpPr>
      <dsp:spPr>
        <a:xfrm>
          <a:off x="4526597" y="1692696"/>
          <a:ext cx="7914539" cy="1329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 dirty="0"/>
            <a:t>Порт-</a:t>
          </a:r>
          <a:r>
            <a:rPr lang="ru-RU" sz="1800" b="0" i="0" kern="1200" dirty="0" err="1"/>
            <a:t>депешник</a:t>
          </a:r>
          <a:r>
            <a:rPr lang="ru-RU" sz="1800" b="0" i="0" kern="1200" dirty="0"/>
            <a:t> с донесением был прикреплен к ноге воздушного связиста. Во время полета голубя атаковал тоже тренированный ястреб, ранил его, но голубю удалось уйти. </a:t>
          </a:r>
          <a:endParaRPr lang="ru-RU" sz="1800" kern="1200" dirty="0"/>
        </a:p>
      </dsp:txBody>
      <dsp:txXfrm>
        <a:off x="4526597" y="1692696"/>
        <a:ext cx="7914539" cy="1329903"/>
      </dsp:txXfrm>
    </dsp:sp>
    <dsp:sp modelId="{398BD263-9693-4FA7-B716-62188B63949A}">
      <dsp:nvSpPr>
        <dsp:cNvPr id="0" name=""/>
        <dsp:cNvSpPr/>
      </dsp:nvSpPr>
      <dsp:spPr>
        <a:xfrm>
          <a:off x="3196693" y="3261982"/>
          <a:ext cx="1329903" cy="1329903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solidFill>
            <a:srgbClr val="DA291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0A1083-CC3F-4511-AD98-8EA57336B4F9}">
      <dsp:nvSpPr>
        <dsp:cNvPr id="0" name=""/>
        <dsp:cNvSpPr/>
      </dsp:nvSpPr>
      <dsp:spPr>
        <a:xfrm>
          <a:off x="4526597" y="3261982"/>
          <a:ext cx="7914539" cy="1329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 dirty="0"/>
            <a:t>На голубиную станцию он прилетел в сумерках и буквально упал под ноги дежурному рядовому солдату. Голубь был ранен, тяжело дышал, одна лапка была сломана. После передачи в штаб донесения голубь был прооперирован ветеринарным врачом.</a:t>
          </a:r>
          <a:endParaRPr lang="ru-RU" sz="1800" kern="1200" dirty="0"/>
        </a:p>
      </dsp:txBody>
      <dsp:txXfrm>
        <a:off x="4526597" y="3261982"/>
        <a:ext cx="7914539" cy="13299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piralPicture">
  <dgm:title val=""/>
  <dgm:desc val=""/>
  <dgm:catLst>
    <dgm:cat type="picture" pri="4000"/>
    <dgm:cat type="pictureconvert" pri="4000"/>
  </dgm:catLst>
  <dgm:samp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11" srcId="0" destId="1" srcOrd="0" destOrd="0"/>
        <dgm:cxn modelId="12" srcId="0" destId="2" srcOrd="0" destOrd="0"/>
        <dgm:cxn modelId="13" srcId="0" destId="3" srcOrd="0" destOrd="0"/>
        <dgm:cxn modelId="14" srcId="0" destId="4" srcOrd="0" destOrd="0"/>
        <dgm:cxn modelId="15" srcId="0" destId="5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5"/>
      <dgm:dir/>
    </dgm:varLst>
    <dgm:alg type="composite">
      <dgm:param type="ar" val="1.515"/>
    </dgm:alg>
    <dgm:shape xmlns:r="http://schemas.openxmlformats.org/officeDocument/2006/relationships" r:blip="">
      <dgm:adjLst/>
    </dgm:shape>
    <dgm:constrLst>
      <dgm:constr type="w" for="ch" forName="picts" refType="w"/>
      <dgm:constr type="h" for="ch" forName="picts" refType="h" fact="0.93"/>
      <dgm:constr type="b" for="ch" forName="txLine" refType="h"/>
      <dgm:constr type="w" for="ch" forName="txLine" refType="w"/>
      <dgm:constr type="h" for="ch" forName="txLine" refType="h" fact="0.07"/>
      <dgm:constr type="userD" for="des" refType="h" fact="0.016"/>
    </dgm:constrLst>
    <dgm:forEach name="Name1" axis="self" ptType="parTrans">
      <dgm:forEach name="Name2" axis="self" ptType="sibTrans" st="2">
        <dgm:forEach name="imageRepeat" axis="self">
          <dgm:layoutNode name="imageRepeatNode" styleLbl="alignNode1">
            <dgm:alg type="sp"/>
            <dgm:shape xmlns:r="http://schemas.openxmlformats.org/officeDocument/2006/relationships" type="rect" r:blip="" blipPhldr="1">
              <dgm:adjLst/>
            </dgm:shape>
            <dgm:presOf axis="self"/>
          </dgm:layoutNode>
        </dgm:forEach>
      </dgm:forEach>
    </dgm:forEach>
    <dgm:layoutNode name="picts">
      <dgm:alg type="composite"/>
      <dgm:shape xmlns:r="http://schemas.openxmlformats.org/officeDocument/2006/relationships" r:blip="">
        <dgm:adjLst/>
      </dgm:shape>
      <dgm:choose name="Name3">
        <dgm:if name="Name4" func="var" arg="dir" op="equ" val="norm">
          <dgm:constrLst>
            <dgm:constr type="userD"/>
            <dgm:constr type="w" for="ch" forName="space1" refType="h"/>
            <dgm:constr type="h" for="ch" forName="space1" refType="h"/>
            <dgm:constr type="r" for="ch" forName="space2" refType="w"/>
            <dgm:constr type="w" for="ch" forName="space2" refType="h" fact="0.608"/>
            <dgm:constr type="l" for="ch" forName="pictA1"/>
            <dgm:constr type="t" for="ch" forName="pictA1"/>
            <dgm:constr type="w" for="ch" forName="pictA1" refType="h"/>
            <dgm:constr type="h" for="ch" forName="pictA1" refType="h"/>
            <dgm:constr type="l" for="ch" forName="pictB1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r" for="ch" forName="pictA2" refType="w"/>
            <dgm:constr type="t" for="ch" forName="pictA2"/>
            <dgm:constr type="w" for="ch" forName="pictA2" refType="h" fact="0.608"/>
            <dgm:constr type="h" for="ch" forName="pictA2" refType="h" fact="0.608"/>
            <dgm:constr type="r" for="ch" forName="pictB2" refType="w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r" for="ch" forName="pictA3" refType="w"/>
            <dgm:constr type="b" for="ch" forName="pictA3" refType="h"/>
            <dgm:constr type="w" for="ch" forName="pictA3" refType="h" fact="0.371"/>
            <dgm:constr type="h" for="ch" forName="pictA3" refType="h" fact="0.371"/>
            <dgm:constr type="r" for="ch" forName="pictB3" refType="w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l" for="ch" forName="pictA4" refType="l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l" for="ch" forName="pictB4" refType="l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l" for="ch" forName="pictA5" refType="l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l" for="ch" forName="pictB5" refType="l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if>
        <dgm:else name="Name5">
          <dgm:constrLst>
            <dgm:constr type="userD"/>
            <dgm:constr type="w" for="ch" forName="space1" refType="h"/>
            <dgm:constr type="h" for="ch" forName="space1" refType="h"/>
            <dgm:constr type="l" for="ch" forName="space2"/>
            <dgm:constr type="w" for="ch" forName="space2" refType="h" fact="0.608"/>
            <dgm:constr type="r" for="ch" forName="pictA1" refType="w"/>
            <dgm:constr type="t" for="ch" forName="pictA1"/>
            <dgm:constr type="w" for="ch" forName="pictA1" refType="h"/>
            <dgm:constr type="h" for="ch" forName="pictA1" refType="h"/>
            <dgm:constr type="r" for="ch" forName="pictB1" refType="w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l" for="ch" forName="pictA2"/>
            <dgm:constr type="t" for="ch" forName="pictA2"/>
            <dgm:constr type="w" for="ch" forName="pictA2" refType="h" fact="0.608"/>
            <dgm:constr type="h" for="ch" forName="pictA2" refType="h" fact="0.608"/>
            <dgm:constr type="l" for="ch" forName="pictB2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l" for="ch" forName="pictA3"/>
            <dgm:constr type="b" for="ch" forName="pictA3" refType="h"/>
            <dgm:constr type="w" for="ch" forName="pictA3" refType="h" fact="0.371"/>
            <dgm:constr type="h" for="ch" forName="pictA3" refType="h" fact="0.371"/>
            <dgm:constr type="l" for="ch" forName="pictB3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r" for="ch" forName="pictA4" refType="r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r" for="ch" forName="pictB4" refType="r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r" for="ch" forName="pictA5" refType="r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r" for="ch" forName="pictB5" refType="r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else>
      </dgm:choose>
      <dgm:layoutNode name="space1">
        <dgm:alg type="sp"/>
        <dgm:shape xmlns:r="http://schemas.openxmlformats.org/officeDocument/2006/relationships" r:blip="">
          <dgm:adjLst/>
        </dgm:shape>
      </dgm:layoutNode>
      <dgm:layoutNode name="space2">
        <dgm:alg type="sp"/>
        <dgm:shape xmlns:r="http://schemas.openxmlformats.org/officeDocument/2006/relationships" r:blip="">
          <dgm:adjLst/>
        </dgm:shape>
      </dgm:layoutNode>
      <dgm:choose name="Name6">
        <dgm:if name="Name7" axis="ch" ptType="node" func="cnt" op="gte" val="1">
          <dgm:forEach name="Name8" axis="ch" ptType="sibTrans" hideLastTrans="0" cnt="1">
            <dgm:layoutNode name="pictA1">
              <dgm:alg type="sp"/>
              <dgm:shape xmlns:r="http://schemas.openxmlformats.org/officeDocument/2006/relationships" r:blip="">
                <dgm:adjLst/>
              </dgm:shape>
              <dgm:presOf/>
              <dgm:forEach name="Name9" ref="imageRepeat"/>
            </dgm:layoutNode>
            <dgm:layoutNode name="oneDot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11" refType="userD"/>
                <dgm:constr type="h" for="ch" forName="dotPict_11" refType="userD"/>
              </dgm:constrLst>
              <dgm:layoutNode name="dotPict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0">
          <dgm:layoutNode name="pictB1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1">
        <dgm:if name="Name12" axis="ch" ptType="node" func="cnt" op="gte" val="2">
          <dgm:forEach name="Name13" axis="ch" ptType="sibTrans" hideLastTrans="0" st="2" cnt="1">
            <dgm:layoutNode name="pictA2">
              <dgm:alg type="sp"/>
              <dgm:shape xmlns:r="http://schemas.openxmlformats.org/officeDocument/2006/relationships" r:blip="">
                <dgm:adjLst/>
              </dgm:shape>
              <dgm:presOf/>
              <dgm:forEach name="Name14" ref="imageRepeat"/>
            </dgm:layoutNode>
            <dgm:layoutNode name="two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21" refType="userD"/>
                <dgm:constr type="h" for="ch" forName="dotPict_21" refType="userD"/>
                <dgm:constr type="l" for="ch" forName="dotPict_22" refType="userD" fact="1.5"/>
                <dgm:constr type="w" for="ch" forName="dotPict_22" refType="userD"/>
                <dgm:constr type="h" for="ch" forName="dotPict_22" refType="userD"/>
              </dgm:constrLst>
              <dgm:layoutNode name="dotPict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5">
          <dgm:layoutNode name="pictB2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6">
        <dgm:if name="Name17" axis="ch" ptType="node" func="cnt" op="gte" val="3">
          <dgm:forEach name="Name18" axis="ch" ptType="sibTrans" hideLastTrans="0" st="3" cnt="1">
            <dgm:layoutNode name="pictA3">
              <dgm:alg type="sp"/>
              <dgm:shape xmlns:r="http://schemas.openxmlformats.org/officeDocument/2006/relationships" r:blip="">
                <dgm:adjLst/>
              </dgm:shape>
              <dgm:presOf/>
              <dgm:forEach name="Name19" ref="imageRepeat"/>
            </dgm:layoutNode>
            <dgm:layoutNode name="thre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31"/>
                <dgm:constr type="t" for="ch" forName="dotPict_31" refType="userD" fact="2.25"/>
                <dgm:constr type="w" for="ch" forName="dotPict_31" refType="userD"/>
                <dgm:constr type="h" for="ch" forName="dotPict_31" refType="userD"/>
                <dgm:constr type="l" for="ch" forName="dotPict_32" refType="userD" fact="1.125"/>
                <dgm:constr type="t" for="ch" forName="dotPict_32" refType="userD" fact="1.125"/>
                <dgm:constr type="w" for="ch" forName="dotPict_32" refType="userD"/>
                <dgm:constr type="h" for="ch" forName="dotPict_32" refType="userD"/>
                <dgm:constr type="l" for="ch" forName="dotPict_33" refType="userD" fact="2.25"/>
                <dgm:constr type="t" for="ch" forName="dotPict_33"/>
                <dgm:constr type="w" for="ch" forName="dotPict_33" refType="userD"/>
                <dgm:constr type="h" for="ch" forName="dotPict_33" refType="userD"/>
              </dgm:constrLst>
              <dgm:layoutNode name="dotPict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0">
          <dgm:layoutNode name="pictB3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1">
        <dgm:if name="Name22" axis="ch" ptType="node" func="cnt" op="gte" val="4">
          <dgm:forEach name="Name23" axis="ch" ptType="sibTrans" hideLastTrans="0" st="4" cnt="1">
            <dgm:layoutNode name="pictA4">
              <dgm:alg type="sp"/>
              <dgm:shape xmlns:r="http://schemas.openxmlformats.org/officeDocument/2006/relationships" r:blip="">
                <dgm:adjLst/>
              </dgm:shape>
              <dgm:presOf/>
              <dgm:forEach name="Name24" ref="imageRepeat"/>
            </dgm:layoutNode>
            <dgm:layoutNode name="four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41" refType="userD"/>
                <dgm:constr type="h" for="ch" forName="dotPict_41" refType="userD"/>
                <dgm:constr type="l" for="ch" forName="dotPict_42" refType="userD" fact="1.5"/>
                <dgm:constr type="w" for="ch" forName="dotPict_42" refType="userD"/>
                <dgm:constr type="h" for="ch" forName="dotPict_42" refType="userD"/>
                <dgm:constr type="t" for="ch" forName="dotPict_43" refType="userD" fact="1.5"/>
                <dgm:constr type="w" for="ch" forName="dotPict_43" refType="userD"/>
                <dgm:constr type="h" for="ch" forName="dotPict_43" refType="userD"/>
                <dgm:constr type="l" for="ch" forName="dotPict_44" refType="userD" fact="1.5"/>
                <dgm:constr type="t" for="ch" forName="dotPict_44" refType="userD" fact="1.5"/>
                <dgm:constr type="w" for="ch" forName="dotPict_44" refType="userD"/>
                <dgm:constr type="h" for="ch" forName="dotPict_44" refType="userD"/>
              </dgm:constrLst>
              <dgm:layoutNode name="dotPict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5">
          <dgm:layoutNode name="pictB4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6">
        <dgm:if name="Name27" axis="ch" ptType="node" func="cnt" op="gte" val="5">
          <dgm:forEach name="Name28" axis="ch" ptType="sibTrans" hideLastTrans="0" st="5" cnt="1">
            <dgm:layoutNode name="pictA5">
              <dgm:alg type="sp"/>
              <dgm:shape xmlns:r="http://schemas.openxmlformats.org/officeDocument/2006/relationships" r:blip="">
                <dgm:adjLst/>
              </dgm:shape>
              <dgm:presOf/>
              <dgm:forEach name="Name29" ref="imageRepeat"/>
            </dgm:layoutNode>
            <dgm:layoutNode name="fiv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51"/>
                <dgm:constr type="t" for="ch" forName="dotPict_51" refType="userD" fact="2.25"/>
                <dgm:constr type="w" for="ch" forName="dotPict_51" refType="userD"/>
                <dgm:constr type="h" for="ch" forName="dotPict_51" refType="userD"/>
                <dgm:constr type="l" for="ch" forName="dotPict_52" refType="userD" fact="1.125"/>
                <dgm:constr type="t" for="ch" forName="dotPict_52" refType="userD" fact="1.125"/>
                <dgm:constr type="w" for="ch" forName="dotPict_52" refType="userD"/>
                <dgm:constr type="h" for="ch" forName="dotPict_52" refType="userD"/>
                <dgm:constr type="l" for="ch" forName="dotPict_53" refType="userD" fact="2.25"/>
                <dgm:constr type="t" for="ch" forName="dotPict_53"/>
                <dgm:constr type="w" for="ch" forName="dotPict_53" refType="userD"/>
                <dgm:constr type="h" for="ch" forName="dotPict_53" refType="userD"/>
                <dgm:constr type="l" for="ch" forName="dotPict_54"/>
                <dgm:constr type="t" for="ch" forName="dotPict_54"/>
                <dgm:constr type="w" for="ch" forName="dotPict_54" refType="userD"/>
                <dgm:constr type="h" for="ch" forName="dotPict_54" refType="userD"/>
                <dgm:constr type="l" for="ch" forName="dotPict_55" refType="userD" fact="2.25"/>
                <dgm:constr type="t" for="ch" forName="dotPict_55" refType="userD" fact="2.25"/>
                <dgm:constr type="w" for="ch" forName="dotPict_55" refType="userD"/>
                <dgm:constr type="h" for="ch" forName="dotPict_55" refType="userD"/>
              </dgm:constrLst>
              <dgm:layoutNode name="dotPict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30">
          <dgm:layoutNode name="pictB5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</dgm:layoutNode>
    <dgm:layoutNode name="txLine">
      <dgm:choose name="Name31">
        <dgm:if name="Name32" func="var" arg="dir" op="equ" val="norm">
          <dgm:alg type="lin">
            <dgm:param type="horzAlign" val="r"/>
          </dgm:alg>
        </dgm:if>
        <dgm:else name="Name33">
          <dgm:alg type="lin">
            <dgm:param type="horzAlign" val="l"/>
            <dgm:param type="linDir" val="fromR"/>
          </dgm:alg>
        </dgm:else>
      </dgm:choose>
      <dgm:constrLst>
        <dgm:constr type="primFontSz" for="ch" ptType="node" op="equ" val="65"/>
        <dgm:constr type="w" for="ch" ptType="node" refType="primFontSz" refFor="ch" refPtType="node" fact="0.5"/>
        <dgm:constr type="h" for="ch" ptType="node" refType="h"/>
      </dgm:constrLst>
      <dgm:ruleLst>
        <dgm:rule type="primFontSz" for="ch" ptType="node" val="5" fact="NaN" max="NaN"/>
      </dgm:ruleLst>
      <dgm:forEach name="Name34" axis="ch" ptType="node">
        <dgm:choose name="Name35">
          <dgm:if name="Name36" axis="self" ptType="node" func="pos" op="equ" val="1">
            <dgm:layoutNode name="oneDot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11" refType="userD"/>
                <dgm:constr type="h" for="ch" forName="dotTx_11" refType="userD"/>
              </dgm:constrLst>
              <dgm:layoutNode name="dotTx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7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38" axis="self" ptType="node" func="pos" op="equ" val="2">
            <dgm:layoutNode name="two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21" refType="userD"/>
                <dgm:constr type="h" for="ch" forName="dotTx_21" refType="userD"/>
                <dgm:constr type="l" for="ch" forName="dotTx_22" refType="userD" fact="1.5"/>
                <dgm:constr type="w" for="ch" forName="dotTx_22" refType="userD"/>
                <dgm:constr type="h" for="ch" forName="dotTx_22" refType="userD"/>
              </dgm:constrLst>
              <dgm:layoutNode name="dotTx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9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0" axis="self" ptType="node" func="pos" op="equ" val="3">
            <dgm:layoutNode name="thre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31"/>
                <dgm:constr type="t" for="ch" forName="dotTx_31" refType="userD" fact="2.25"/>
                <dgm:constr type="w" for="ch" forName="dotTx_31" refType="userD"/>
                <dgm:constr type="h" for="ch" forName="dotTx_31" refType="userD"/>
                <dgm:constr type="l" for="ch" forName="dotTx_32" refType="userD" fact="1.125"/>
                <dgm:constr type="t" for="ch" forName="dotTx_32" refType="userD" fact="1.125"/>
                <dgm:constr type="w" for="ch" forName="dotTx_32" refType="userD"/>
                <dgm:constr type="h" for="ch" forName="dotTx_32" refType="userD"/>
                <dgm:constr type="l" for="ch" forName="dotTx_33" refType="userD" fact="2.25"/>
                <dgm:constr type="t" for="ch" forName="dotTx_33"/>
                <dgm:constr type="w" for="ch" forName="dotTx_33" refType="userD"/>
                <dgm:constr type="h" for="ch" forName="dotTx_33" refType="userD"/>
              </dgm:constrLst>
              <dgm:layoutNode name="dotTx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1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2" axis="self" ptType="node" func="pos" op="equ" val="4">
            <dgm:layoutNode name="four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41" refType="userD"/>
                <dgm:constr type="h" for="ch" forName="dotTx_41" refType="userD"/>
                <dgm:constr type="l" for="ch" forName="dotTx_42" refType="userD" fact="1.5"/>
                <dgm:constr type="w" for="ch" forName="dotTx_42" refType="userD"/>
                <dgm:constr type="h" for="ch" forName="dotTx_42" refType="userD"/>
                <dgm:constr type="t" for="ch" forName="dotTx_43" refType="userD" fact="1.5"/>
                <dgm:constr type="w" for="ch" forName="dotTx_43" refType="userD"/>
                <dgm:constr type="h" for="ch" forName="dotTx_43" refType="userD"/>
                <dgm:constr type="l" for="ch" forName="dotTx_44" refType="userD" fact="1.5"/>
                <dgm:constr type="t" for="ch" forName="dotTx_44" refType="userD" fact="1.5"/>
                <dgm:constr type="w" for="ch" forName="dotTx_44" refType="userD"/>
                <dgm:constr type="h" for="ch" forName="dotTx_44" refType="userD"/>
              </dgm:constrLst>
              <dgm:layoutNode name="dotTx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3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4" axis="self" ptType="node" func="pos" op="equ" val="5">
            <dgm:layoutNode name="fiv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51"/>
                <dgm:constr type="t" for="ch" forName="dotTx_51" refType="userD" fact="2.25"/>
                <dgm:constr type="w" for="ch" forName="dotTx_51" refType="userD"/>
                <dgm:constr type="h" for="ch" forName="dotTx_51" refType="userD"/>
                <dgm:constr type="l" for="ch" forName="dotTx_52" refType="userD" fact="1.125"/>
                <dgm:constr type="t" for="ch" forName="dotTx_52" refType="userD" fact="1.125"/>
                <dgm:constr type="w" for="ch" forName="dotTx_52" refType="userD"/>
                <dgm:constr type="h" for="ch" forName="dotTx_52" refType="userD"/>
                <dgm:constr type="l" for="ch" forName="dotTx_53" refType="userD" fact="2.25"/>
                <dgm:constr type="t" for="ch" forName="dotTx_53"/>
                <dgm:constr type="w" for="ch" forName="dotTx_53" refType="userD"/>
                <dgm:constr type="h" for="ch" forName="dotTx_53" refType="userD"/>
                <dgm:constr type="l" for="ch" forName="dotTx_54"/>
                <dgm:constr type="t" for="ch" forName="dotTx_54"/>
                <dgm:constr type="w" for="ch" forName="dotTx_54" refType="userD"/>
                <dgm:constr type="h" for="ch" forName="dotTx_54" refType="userD"/>
                <dgm:constr type="l" for="ch" forName="dotTx_55" refType="userD" fact="2.25"/>
                <dgm:constr type="t" for="ch" forName="dotTx_55" refType="userD" fact="2.25"/>
                <dgm:constr type="w" for="ch" forName="dotTx_55" refType="userD"/>
                <dgm:constr type="h" for="ch" forName="dotTx_55" refType="userD"/>
              </dgm:constrLst>
              <dgm:layoutNode name="dotTx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5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else name="Name46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C0D36-8604-43B8-AF30-B43948A2A019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B4C99-386A-4E1E-8EDB-FF739CD86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466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C0D36-8604-43B8-AF30-B43948A2A019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B4C99-386A-4E1E-8EDB-FF739CD86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755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C0D36-8604-43B8-AF30-B43948A2A019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B4C99-386A-4E1E-8EDB-FF739CD86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115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C0D36-8604-43B8-AF30-B43948A2A019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B4C99-386A-4E1E-8EDB-FF739CD86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828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C0D36-8604-43B8-AF30-B43948A2A019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B4C99-386A-4E1E-8EDB-FF739CD86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204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C0D36-8604-43B8-AF30-B43948A2A019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B4C99-386A-4E1E-8EDB-FF739CD86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005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C0D36-8604-43B8-AF30-B43948A2A019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B4C99-386A-4E1E-8EDB-FF739CD86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815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C0D36-8604-43B8-AF30-B43948A2A019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B4C99-386A-4E1E-8EDB-FF739CD86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435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C0D36-8604-43B8-AF30-B43948A2A019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B4C99-386A-4E1E-8EDB-FF739CD86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218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C0D36-8604-43B8-AF30-B43948A2A019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B4C99-386A-4E1E-8EDB-FF739CD86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313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C0D36-8604-43B8-AF30-B43948A2A019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B4C99-386A-4E1E-8EDB-FF739CD86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630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C0D36-8604-43B8-AF30-B43948A2A019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B4C99-386A-4E1E-8EDB-FF739CD86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203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2"/>
          <a:stretch/>
        </p:blipFill>
        <p:spPr>
          <a:xfrm>
            <a:off x="-250899" y="-777922"/>
            <a:ext cx="12872016" cy="774510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574" y="1122363"/>
            <a:ext cx="11870831" cy="2387600"/>
          </a:xfrm>
        </p:spPr>
        <p:txBody>
          <a:bodyPr>
            <a:normAutofit/>
          </a:bodyPr>
          <a:lstStyle/>
          <a:p>
            <a:r>
              <a:rPr lang="ru-RU" sz="7500" b="1" dirty="0">
                <a:solidFill>
                  <a:srgbClr val="DA291C"/>
                </a:solidFill>
              </a:rPr>
              <a:t>КРЫЛАТЫЕ    СВЯЗИСТЫ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92425" y="4008383"/>
            <a:ext cx="9144000" cy="1589362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 b="1" dirty="0">
                <a:solidFill>
                  <a:srgbClr val="DA291C"/>
                </a:solidFill>
              </a:rPr>
              <a:t>АВТОР: ИВАН КОПЕЙКО</a:t>
            </a:r>
          </a:p>
          <a:p>
            <a:pPr algn="r"/>
            <a:r>
              <a:rPr lang="ru-RU" b="1" dirty="0">
                <a:solidFill>
                  <a:srgbClr val="DA291C"/>
                </a:solidFill>
              </a:rPr>
              <a:t>ВОСПИТАТЕЛЬ: ОЛЬГА АНДРЕЕВНА ЧЕРЕПАНОВА</a:t>
            </a:r>
          </a:p>
          <a:p>
            <a:pPr algn="r"/>
            <a:r>
              <a:rPr lang="ru-RU" b="1" dirty="0">
                <a:solidFill>
                  <a:srgbClr val="DA291C"/>
                </a:solidFill>
              </a:rPr>
              <a:t>МБДОУ №582 г. ЕКАТЕРИНБУРГ</a:t>
            </a:r>
          </a:p>
          <a:p>
            <a:pPr algn="r"/>
            <a:r>
              <a:rPr lang="ru-RU" b="1" dirty="0">
                <a:solidFill>
                  <a:srgbClr val="DA291C"/>
                </a:solidFill>
              </a:rPr>
              <a:t>МАЙ 2020г.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l="23036" t="25396" r="50000" b="58572"/>
          <a:stretch/>
        </p:blipFill>
        <p:spPr>
          <a:xfrm>
            <a:off x="87085" y="5312229"/>
            <a:ext cx="4622004" cy="1545771"/>
          </a:xfrm>
          <a:prstGeom prst="rect">
            <a:avLst/>
          </a:prstGeom>
        </p:spPr>
      </p:pic>
      <p:pic>
        <p:nvPicPr>
          <p:cNvPr id="4" name="Марк Бернес - Журавли (minus 1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6096166"/>
            <a:ext cx="609600" cy="60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052" y="194197"/>
            <a:ext cx="13335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64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82" numSld="6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l="23125" t="21745" r="63036" b="50318"/>
          <a:stretch/>
        </p:blipFill>
        <p:spPr>
          <a:xfrm>
            <a:off x="11157771" y="5677469"/>
            <a:ext cx="1039672" cy="1180531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11275"/>
          </a:xfrm>
          <a:solidFill>
            <a:srgbClr val="DA291C"/>
          </a:solidFill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+mn-lt"/>
              </a:rPr>
              <a:t>СРЕДСТВА СВЯЗИ ВО ВРЕМЯ ВОЙНЫ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955809184"/>
              </p:ext>
            </p:extLst>
          </p:nvPr>
        </p:nvGraphicFramePr>
        <p:xfrm>
          <a:off x="2449214" y="1844674"/>
          <a:ext cx="9369747" cy="5013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53" y="3392488"/>
            <a:ext cx="1551861" cy="1663595"/>
          </a:xfrm>
          <a:prstGeom prst="rect">
            <a:avLst/>
          </a:prstGeom>
        </p:spPr>
      </p:pic>
      <p:sp>
        <p:nvSpPr>
          <p:cNvPr id="8" name="Умножение 7"/>
          <p:cNvSpPr/>
          <p:nvPr/>
        </p:nvSpPr>
        <p:spPr>
          <a:xfrm>
            <a:off x="1181964" y="3658207"/>
            <a:ext cx="982638" cy="1397876"/>
          </a:xfrm>
          <a:prstGeom prst="mathMultiply">
            <a:avLst>
              <a:gd name="adj1" fmla="val 12409"/>
            </a:avLst>
          </a:prstGeom>
          <a:solidFill>
            <a:srgbClr val="DA291C"/>
          </a:solidFill>
          <a:ln>
            <a:solidFill>
              <a:srgbClr val="DA29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368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l="23125" t="21745" r="63036" b="50318"/>
          <a:stretch/>
        </p:blipFill>
        <p:spPr>
          <a:xfrm>
            <a:off x="11157771" y="5677469"/>
            <a:ext cx="1039672" cy="1180531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36613" y="368300"/>
            <a:ext cx="10515600" cy="1311275"/>
          </a:xfrm>
          <a:solidFill>
            <a:srgbClr val="DA291C"/>
          </a:solidFill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+mn-lt"/>
              </a:rPr>
              <a:t>СПОСОБНОСТИ ГОЛУБЯ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111734954"/>
              </p:ext>
            </p:extLst>
          </p:nvPr>
        </p:nvGraphicFramePr>
        <p:xfrm>
          <a:off x="-208693" y="1916113"/>
          <a:ext cx="11886300" cy="4815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287" y="695463"/>
            <a:ext cx="3902713" cy="294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67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11275"/>
          </a:xfrm>
          <a:solidFill>
            <a:srgbClr val="DA291C"/>
          </a:solidFill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+mn-lt"/>
              </a:rPr>
              <a:t>ГОЛУБИ (САМУИЛ МАРШАК)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65552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DA291C"/>
                </a:solidFill>
              </a:rPr>
              <a:t>Ни один не знает штурман </a:t>
            </a:r>
          </a:p>
          <a:p>
            <a:pPr marL="0" indent="0">
              <a:buNone/>
            </a:pPr>
            <a:r>
              <a:rPr lang="ru-RU" dirty="0">
                <a:solidFill>
                  <a:srgbClr val="DA291C"/>
                </a:solidFill>
              </a:rPr>
              <a:t>Путь свой назубок</a:t>
            </a:r>
          </a:p>
          <a:p>
            <a:pPr marL="0" indent="0">
              <a:buNone/>
            </a:pPr>
            <a:r>
              <a:rPr lang="ru-RU" dirty="0">
                <a:solidFill>
                  <a:srgbClr val="DA291C"/>
                </a:solidFill>
              </a:rPr>
              <a:t>Так, как знает быстрый турман,</a:t>
            </a:r>
          </a:p>
          <a:p>
            <a:pPr marL="0" indent="0">
              <a:buNone/>
            </a:pPr>
            <a:r>
              <a:rPr lang="ru-RU" dirty="0">
                <a:solidFill>
                  <a:srgbClr val="DA291C"/>
                </a:solidFill>
              </a:rPr>
              <a:t>Сизый голубок.</a:t>
            </a:r>
          </a:p>
          <a:p>
            <a:pPr marL="0" indent="0">
              <a:buNone/>
            </a:pPr>
            <a:endParaRPr lang="ru-RU" dirty="0">
              <a:solidFill>
                <a:srgbClr val="DA291C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DA291C"/>
                </a:solidFill>
              </a:rPr>
              <a:t>За моря, леса и горы</a:t>
            </a:r>
          </a:p>
          <a:p>
            <a:pPr marL="0" indent="0">
              <a:buNone/>
            </a:pPr>
            <a:r>
              <a:rPr lang="ru-RU" dirty="0">
                <a:solidFill>
                  <a:srgbClr val="DA291C"/>
                </a:solidFill>
              </a:rPr>
              <a:t>Мчится с письмецом</a:t>
            </a:r>
          </a:p>
          <a:p>
            <a:pPr marL="0" indent="0">
              <a:buNone/>
            </a:pPr>
            <a:r>
              <a:rPr lang="ru-RU" dirty="0">
                <a:solidFill>
                  <a:srgbClr val="DA291C"/>
                </a:solidFill>
              </a:rPr>
              <a:t>Легкий голубь </a:t>
            </a:r>
            <a:r>
              <a:rPr lang="ru-RU" dirty="0" err="1">
                <a:solidFill>
                  <a:srgbClr val="DA291C"/>
                </a:solidFill>
              </a:rPr>
              <a:t>длинноперый</a:t>
            </a:r>
            <a:r>
              <a:rPr lang="ru-RU" dirty="0">
                <a:solidFill>
                  <a:srgbClr val="DA291C"/>
                </a:solidFill>
              </a:rPr>
              <a:t>,</a:t>
            </a:r>
          </a:p>
          <a:p>
            <a:pPr marL="0" indent="0">
              <a:buNone/>
            </a:pPr>
            <a:r>
              <a:rPr lang="ru-RU" dirty="0">
                <a:solidFill>
                  <a:srgbClr val="DA291C"/>
                </a:solidFill>
              </a:rPr>
              <a:t>Меченный кольцом.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l="23125" t="21745" r="63036" b="50318"/>
          <a:stretch/>
        </p:blipFill>
        <p:spPr>
          <a:xfrm>
            <a:off x="11157771" y="5677469"/>
            <a:ext cx="1039672" cy="118053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786" y="1864288"/>
            <a:ext cx="4313985" cy="455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79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l="23125" t="21745" r="63036" b="50318"/>
          <a:stretch/>
        </p:blipFill>
        <p:spPr>
          <a:xfrm>
            <a:off x="11157771" y="5677469"/>
            <a:ext cx="1039672" cy="1180531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836613" y="368301"/>
            <a:ext cx="10515600" cy="1296988"/>
          </a:xfrm>
          <a:prstGeom prst="rect">
            <a:avLst/>
          </a:prstGeom>
          <a:solidFill>
            <a:srgbClr val="DA291C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bg1"/>
                </a:solidFill>
                <a:latin typeface="+mn-lt"/>
              </a:rPr>
              <a:t>ГОЛУБЬ ПОД №48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187356066"/>
              </p:ext>
            </p:extLst>
          </p:nvPr>
        </p:nvGraphicFramePr>
        <p:xfrm>
          <a:off x="-243694" y="1628775"/>
          <a:ext cx="1244113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45519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9788" y="1952625"/>
            <a:ext cx="5856514" cy="418691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DA291C"/>
                </a:solidFill>
              </a:rPr>
              <a:t>Сколько смелости и силы</a:t>
            </a:r>
          </a:p>
          <a:p>
            <a:pPr marL="0" indent="0">
              <a:buNone/>
            </a:pPr>
            <a:r>
              <a:rPr lang="ru-RU" dirty="0">
                <a:solidFill>
                  <a:srgbClr val="DA291C"/>
                </a:solidFill>
              </a:rPr>
              <a:t>В пуховом комке – </a:t>
            </a:r>
          </a:p>
          <a:p>
            <a:pPr marL="0" indent="0">
              <a:buNone/>
            </a:pPr>
            <a:r>
              <a:rPr lang="ru-RU" dirty="0">
                <a:solidFill>
                  <a:srgbClr val="DA291C"/>
                </a:solidFill>
              </a:rPr>
              <a:t>В этой птице легкокрылой,</a:t>
            </a:r>
          </a:p>
          <a:p>
            <a:pPr marL="0" indent="0">
              <a:buNone/>
            </a:pPr>
            <a:r>
              <a:rPr lang="ru-RU" dirty="0">
                <a:solidFill>
                  <a:srgbClr val="DA291C"/>
                </a:solidFill>
              </a:rPr>
              <a:t>В сизом голубке!</a:t>
            </a:r>
          </a:p>
          <a:p>
            <a:pPr marL="0" indent="0">
              <a:buNone/>
            </a:pPr>
            <a:endParaRPr lang="ru-RU" dirty="0">
              <a:solidFill>
                <a:srgbClr val="DA291C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DA291C"/>
                </a:solidFill>
              </a:rPr>
              <a:t>Расскажите, сестры-птицы,</a:t>
            </a:r>
          </a:p>
          <a:p>
            <a:pPr marL="0" indent="0">
              <a:buNone/>
            </a:pPr>
            <a:r>
              <a:rPr lang="ru-RU" dirty="0">
                <a:solidFill>
                  <a:srgbClr val="DA291C"/>
                </a:solidFill>
              </a:rPr>
              <a:t>Людям про войну</a:t>
            </a:r>
          </a:p>
          <a:p>
            <a:pPr marL="0" indent="0">
              <a:buNone/>
            </a:pPr>
            <a:r>
              <a:rPr lang="ru-RU" dirty="0">
                <a:solidFill>
                  <a:srgbClr val="DA291C"/>
                </a:solidFill>
              </a:rPr>
              <a:t>И про то, как за границей </a:t>
            </a:r>
          </a:p>
          <a:p>
            <a:pPr marL="0" indent="0">
              <a:buNone/>
            </a:pPr>
            <a:r>
              <a:rPr lang="ru-RU" dirty="0">
                <a:solidFill>
                  <a:srgbClr val="DA291C"/>
                </a:solidFill>
              </a:rPr>
              <a:t>Жили вы в плену.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l="23125" t="21745" r="63036" b="50318"/>
          <a:stretch/>
        </p:blipFill>
        <p:spPr>
          <a:xfrm>
            <a:off x="11157771" y="5677469"/>
            <a:ext cx="1039672" cy="1180531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836613" y="368301"/>
            <a:ext cx="10515600" cy="1296988"/>
          </a:xfrm>
          <a:prstGeom prst="rect">
            <a:avLst/>
          </a:prstGeom>
          <a:solidFill>
            <a:srgbClr val="DA291C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>
                <a:solidFill>
                  <a:schemeClr val="bg1"/>
                </a:solidFill>
                <a:latin typeface="+mn-lt"/>
              </a:rPr>
              <a:t>ГОЛУБИ (САМУИЛ МАРШАК)</a:t>
            </a: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997" y="903555"/>
            <a:ext cx="9497078" cy="628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24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l="16161" t="17016" r="13393" b="20318"/>
          <a:stretch/>
        </p:blipFill>
        <p:spPr>
          <a:xfrm>
            <a:off x="-103385" y="368300"/>
            <a:ext cx="12295385" cy="6152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Голос 005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6645" y="6215743"/>
            <a:ext cx="609600" cy="609600"/>
          </a:xfrm>
          <a:prstGeom prst="rect">
            <a:avLst/>
          </a:prstGeom>
        </p:spPr>
      </p:pic>
      <p:pic>
        <p:nvPicPr>
          <p:cNvPr id="4" name="Лев Лещенко - День Победы (минус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87913" y="62157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76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0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71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3333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8182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3">
      <a:majorFont>
        <a:latin typeface="May"/>
        <a:ea typeface=""/>
        <a:cs typeface=""/>
      </a:majorFont>
      <a:minorFont>
        <a:latin typeface="Futura PT Book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298</Words>
  <Application>Microsoft Office PowerPoint</Application>
  <PresentationFormat>Широкоэкранный</PresentationFormat>
  <Paragraphs>40</Paragraphs>
  <Slides>7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Futura PT Book</vt:lpstr>
      <vt:lpstr>May</vt:lpstr>
      <vt:lpstr>Тема Office</vt:lpstr>
      <vt:lpstr>КРЫЛАТЫЕ    СВЯЗИСТЫ</vt:lpstr>
      <vt:lpstr>СРЕДСТВА СВЯЗИ ВО ВРЕМЯ ВОЙНЫ</vt:lpstr>
      <vt:lpstr>СПОСОБНОСТИ ГОЛУБЯ</vt:lpstr>
      <vt:lpstr>ГОЛУБИ (САМУИЛ МАРШАК)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Шестернина</dc:creator>
  <cp:lastModifiedBy>Сергей Черепанов</cp:lastModifiedBy>
  <cp:revision>112</cp:revision>
  <dcterms:created xsi:type="dcterms:W3CDTF">2020-04-27T09:25:09Z</dcterms:created>
  <dcterms:modified xsi:type="dcterms:W3CDTF">2020-05-03T06:23:25Z</dcterms:modified>
</cp:coreProperties>
</file>