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61" r:id="rId5"/>
    <p:sldId id="264" r:id="rId6"/>
    <p:sldId id="265"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16" autoAdjust="0"/>
  </p:normalViewPr>
  <p:slideViewPr>
    <p:cSldViewPr>
      <p:cViewPr varScale="1">
        <p:scale>
          <a:sx n="110" d="100"/>
          <a:sy n="110" d="100"/>
        </p:scale>
        <p:origin x="-16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14.04.2020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14.04.2020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14.04.2020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14.04.2020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14.04.2020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14.04.2020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B4C71EC6-210F-42DE-9C53-41977AD35B3D}" type="datetimeFigureOut">
              <a:rPr lang="ru-RU" smtClean="0"/>
              <a:t>14.04.2020</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bbf.ru/quotes/?author=37091"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Игры - задачи </a:t>
            </a:r>
            <a:r>
              <a:rPr lang="ru-RU" dirty="0"/>
              <a:t>со спичками, зубочистками</a:t>
            </a:r>
            <a:r>
              <a:rPr lang="ru-RU" dirty="0" smtClean="0"/>
              <a:t>, счетными палочками</a:t>
            </a:r>
            <a:r>
              <a:rPr lang="ru-RU" dirty="0"/>
              <a:t/>
            </a:r>
            <a:br>
              <a:rPr lang="ru-RU" dirty="0"/>
            </a:br>
            <a:endParaRPr lang="ru-RU" dirty="0"/>
          </a:p>
        </p:txBody>
      </p:sp>
      <p:sp>
        <p:nvSpPr>
          <p:cNvPr id="3" name="Подзаголовок 2"/>
          <p:cNvSpPr>
            <a:spLocks noGrp="1"/>
          </p:cNvSpPr>
          <p:nvPr>
            <p:ph type="subTitle" idx="1"/>
          </p:nvPr>
        </p:nvSpPr>
        <p:spPr>
          <a:xfrm>
            <a:off x="1835696" y="4941168"/>
            <a:ext cx="6440760" cy="1343000"/>
          </a:xfrm>
        </p:spPr>
        <p:txBody>
          <a:bodyPr>
            <a:normAutofit fontScale="25000" lnSpcReduction="20000"/>
          </a:bodyPr>
          <a:lstStyle/>
          <a:p>
            <a:r>
              <a:rPr lang="ru-RU" dirty="0" smtClean="0"/>
              <a:t>     </a:t>
            </a:r>
          </a:p>
          <a:p>
            <a:r>
              <a:rPr lang="ru-RU" dirty="0" smtClean="0"/>
              <a:t>                                                                                                                                                       </a:t>
            </a:r>
            <a:r>
              <a:rPr lang="ru-RU" sz="5500" dirty="0" smtClean="0"/>
              <a:t>Дмитриева Анна Анатольевна</a:t>
            </a:r>
          </a:p>
          <a:p>
            <a:r>
              <a:rPr lang="ru-RU" sz="5500" dirty="0" smtClean="0"/>
              <a:t>                                                              Воспитатель 1 категории </a:t>
            </a:r>
          </a:p>
          <a:p>
            <a:r>
              <a:rPr lang="ru-RU" sz="5500" dirty="0" smtClean="0"/>
              <a:t>                      МБДОУ-детский сад комбинированного вида № 582</a:t>
            </a:r>
          </a:p>
          <a:p>
            <a:r>
              <a:rPr lang="ru-RU" sz="5500" dirty="0" smtClean="0"/>
              <a:t>                                                                             г. Екатеринбург</a:t>
            </a:r>
          </a:p>
          <a:p>
            <a:endParaRPr lang="ru-RU" dirty="0" smtClean="0"/>
          </a:p>
        </p:txBody>
      </p:sp>
    </p:spTree>
    <p:extLst>
      <p:ext uri="{BB962C8B-B14F-4D97-AF65-F5344CB8AC3E}">
        <p14:creationId xmlns:p14="http://schemas.microsoft.com/office/powerpoint/2010/main" val="4263638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9443" y="404664"/>
            <a:ext cx="7123080" cy="1195535"/>
          </a:xfrm>
        </p:spPr>
        <p:txBody>
          <a:bodyPr>
            <a:normAutofit fontScale="90000"/>
          </a:bodyPr>
          <a:lstStyle/>
          <a:p>
            <a:r>
              <a:rPr lang="ru-RU" sz="2800" dirty="0" smtClean="0"/>
              <a:t>ЗД моделирование с помощью пластилина спичек,   деревянных шпажек, зубочисток</a:t>
            </a:r>
            <a:endParaRPr lang="ru-RU" sz="2800" dirty="0"/>
          </a:p>
        </p:txBody>
      </p:sp>
      <p:sp>
        <p:nvSpPr>
          <p:cNvPr id="3" name="Объект 2"/>
          <p:cNvSpPr>
            <a:spLocks noGrp="1"/>
          </p:cNvSpPr>
          <p:nvPr>
            <p:ph sz="half" idx="1"/>
          </p:nvPr>
        </p:nvSpPr>
        <p:spPr/>
        <p:txBody>
          <a:bodyPr>
            <a:normAutofit/>
          </a:bodyPr>
          <a:lstStyle/>
          <a:p>
            <a:pPr marL="0" indent="0">
              <a:buNone/>
            </a:pPr>
            <a:r>
              <a:rPr lang="ru-RU" dirty="0" smtClean="0"/>
              <a:t>Развивается </a:t>
            </a:r>
            <a:r>
              <a:rPr lang="ru-RU" dirty="0"/>
              <a:t>креативность, логическое мышление, а также пространственное воображения и творческий подход. В процессе моделирования дети развивают такие когнитивные способности, как трёхмерное и комбинаторное мышление, оперативное и логическое, а также улучшаются память и концентрация. </a:t>
            </a:r>
          </a:p>
        </p:txBody>
      </p:sp>
      <p:pic>
        <p:nvPicPr>
          <p:cNvPr id="5" name="Объект 4" descr="https://sun9-48.userapi.com/c849320/v849320159/4b21b/YFC35fGXBok.jpg"/>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860032" y="1628800"/>
            <a:ext cx="4032448" cy="4680520"/>
          </a:xfrm>
          <a:prstGeom prst="rect">
            <a:avLst/>
          </a:prstGeom>
          <a:noFill/>
          <a:ln>
            <a:noFill/>
          </a:ln>
        </p:spPr>
      </p:pic>
    </p:spTree>
    <p:extLst>
      <p:ext uri="{BB962C8B-B14F-4D97-AF65-F5344CB8AC3E}">
        <p14:creationId xmlns:p14="http://schemas.microsoft.com/office/powerpoint/2010/main" val="3688434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9443" y="404664"/>
            <a:ext cx="7123080" cy="1584176"/>
          </a:xfrm>
        </p:spPr>
        <p:txBody>
          <a:bodyPr/>
          <a:lstStyle/>
          <a:p>
            <a:r>
              <a:rPr lang="ru-RU" sz="2800" dirty="0"/>
              <a:t>ЗД моделирование с помощью пластилина спичек,   деревянных шпажек, зубочисток</a:t>
            </a:r>
          </a:p>
        </p:txBody>
      </p:sp>
      <p:sp>
        <p:nvSpPr>
          <p:cNvPr id="3" name="Объект 2"/>
          <p:cNvSpPr>
            <a:spLocks noGrp="1"/>
          </p:cNvSpPr>
          <p:nvPr>
            <p:ph sz="half" idx="1"/>
          </p:nvPr>
        </p:nvSpPr>
        <p:spPr/>
        <p:txBody>
          <a:bodyPr>
            <a:normAutofit/>
          </a:bodyPr>
          <a:lstStyle/>
          <a:p>
            <a:pPr marL="0" indent="0">
              <a:buNone/>
            </a:pPr>
            <a:r>
              <a:rPr lang="ru-RU" dirty="0" smtClean="0"/>
              <a:t>Скатывая шарики из пластилина ребенок развивает мелкую моторику и воздействует на </a:t>
            </a:r>
            <a:r>
              <a:rPr lang="ru-RU" dirty="0" err="1" smtClean="0"/>
              <a:t>акупунктурные</a:t>
            </a:r>
            <a:r>
              <a:rPr lang="ru-RU" dirty="0" smtClean="0"/>
              <a:t>  точки на пальцах</a:t>
            </a:r>
          </a:p>
          <a:p>
            <a:pPr marL="0" indent="0">
              <a:buNone/>
            </a:pPr>
            <a:r>
              <a:rPr lang="ru-RU" dirty="0" smtClean="0"/>
              <a:t>Собирая модель предмета ребенок познает мир и развивает пространственное мышление</a:t>
            </a:r>
            <a:endParaRPr lang="ru-RU" dirty="0"/>
          </a:p>
        </p:txBody>
      </p:sp>
      <p:pic>
        <p:nvPicPr>
          <p:cNvPr id="5" name="Объект 4" descr="https://pustunchik.ua/uploads/creation/c451b8ea28c8e11d91917af5e2b69f64.png"/>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62488" y="2635676"/>
            <a:ext cx="3470275" cy="2399447"/>
          </a:xfrm>
          <a:prstGeom prst="rect">
            <a:avLst/>
          </a:prstGeom>
          <a:noFill/>
          <a:ln>
            <a:noFill/>
          </a:ln>
        </p:spPr>
      </p:pic>
    </p:spTree>
    <p:extLst>
      <p:ext uri="{BB962C8B-B14F-4D97-AF65-F5344CB8AC3E}">
        <p14:creationId xmlns:p14="http://schemas.microsoft.com/office/powerpoint/2010/main" val="3821519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ЗД моделирование с помощью пластилина спичек,   деревянных шпажек, зубочисток</a:t>
            </a:r>
          </a:p>
        </p:txBody>
      </p:sp>
      <p:pic>
        <p:nvPicPr>
          <p:cNvPr id="5" name="Объект 4" descr="https://shkolala.ru/wp-content/uploads/2018/06/007-min.jpg"/>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23528" y="2276872"/>
            <a:ext cx="4157985" cy="4104456"/>
          </a:xfrm>
          <a:prstGeom prst="rect">
            <a:avLst/>
          </a:prstGeom>
          <a:noFill/>
          <a:ln>
            <a:noFill/>
          </a:ln>
        </p:spPr>
      </p:pic>
      <p:pic>
        <p:nvPicPr>
          <p:cNvPr id="6" name="Объект 5" descr="https://shkolala.ru/wp-content/uploads/2018/06/008-min.jpg"/>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662488" y="2276872"/>
            <a:ext cx="4085976" cy="4104456"/>
          </a:xfrm>
          <a:prstGeom prst="rect">
            <a:avLst/>
          </a:prstGeom>
          <a:noFill/>
          <a:ln>
            <a:noFill/>
          </a:ln>
        </p:spPr>
      </p:pic>
    </p:spTree>
    <p:extLst>
      <p:ext uri="{BB962C8B-B14F-4D97-AF65-F5344CB8AC3E}">
        <p14:creationId xmlns:p14="http://schemas.microsoft.com/office/powerpoint/2010/main" val="3746318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Мир в спичечной коробке</a:t>
            </a:r>
            <a:endParaRPr lang="ru-RU" dirty="0"/>
          </a:p>
        </p:txBody>
      </p:sp>
      <p:sp>
        <p:nvSpPr>
          <p:cNvPr id="3" name="Объект 2"/>
          <p:cNvSpPr>
            <a:spLocks noGrp="1"/>
          </p:cNvSpPr>
          <p:nvPr>
            <p:ph sz="half" idx="1"/>
          </p:nvPr>
        </p:nvSpPr>
        <p:spPr/>
        <p:txBody>
          <a:bodyPr>
            <a:normAutofit/>
          </a:bodyPr>
          <a:lstStyle/>
          <a:p>
            <a:r>
              <a:rPr lang="ru-RU" dirty="0" smtClean="0"/>
              <a:t>Коробки от спичек тоже отличный материал для игры и творчества.</a:t>
            </a:r>
          </a:p>
          <a:p>
            <a:r>
              <a:rPr lang="ru-RU" dirty="0" smtClean="0"/>
              <a:t>Для работы вам понадобиться все материалы которые сможете найти под рукой.</a:t>
            </a:r>
            <a:endParaRPr lang="ru-RU" dirty="0"/>
          </a:p>
        </p:txBody>
      </p:sp>
      <p:pic>
        <p:nvPicPr>
          <p:cNvPr id="5" name="Объект 4" descr="https://svoimirykamiinfo.ru/wp-content/uploads/2018/08/Otkryitki-svoimi-rukami-25-768x548.jpg"/>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62488" y="1628800"/>
            <a:ext cx="4085976" cy="4464495"/>
          </a:xfrm>
          <a:prstGeom prst="rect">
            <a:avLst/>
          </a:prstGeom>
          <a:noFill/>
          <a:ln>
            <a:noFill/>
          </a:ln>
        </p:spPr>
      </p:pic>
    </p:spTree>
    <p:extLst>
      <p:ext uri="{BB962C8B-B14F-4D97-AF65-F5344CB8AC3E}">
        <p14:creationId xmlns:p14="http://schemas.microsoft.com/office/powerpoint/2010/main" val="1955363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Мир </a:t>
            </a:r>
            <a:r>
              <a:rPr lang="ru-RU" dirty="0"/>
              <a:t>в коробочке</a:t>
            </a:r>
            <a:r>
              <a:rPr lang="ru-RU" dirty="0" smtClean="0"/>
              <a:t>      Коллекция</a:t>
            </a:r>
            <a:endParaRPr lang="ru-RU" dirty="0"/>
          </a:p>
        </p:txBody>
      </p:sp>
      <p:sp>
        <p:nvSpPr>
          <p:cNvPr id="3" name="Объект 2"/>
          <p:cNvSpPr>
            <a:spLocks noGrp="1"/>
          </p:cNvSpPr>
          <p:nvPr>
            <p:ph sz="half" idx="1"/>
          </p:nvPr>
        </p:nvSpPr>
        <p:spPr/>
        <p:txBody>
          <a:bodyPr/>
          <a:lstStyle/>
          <a:p>
            <a:pPr marL="0" indent="0">
              <a:buNone/>
            </a:pPr>
            <a:r>
              <a:rPr lang="ru-RU" dirty="0" smtClean="0"/>
              <a:t>     </a:t>
            </a:r>
          </a:p>
          <a:p>
            <a:endParaRPr lang="ru-RU" dirty="0"/>
          </a:p>
        </p:txBody>
      </p:sp>
      <p:sp>
        <p:nvSpPr>
          <p:cNvPr id="4" name="Объект 3"/>
          <p:cNvSpPr>
            <a:spLocks noGrp="1"/>
          </p:cNvSpPr>
          <p:nvPr>
            <p:ph sz="half" idx="2"/>
          </p:nvPr>
        </p:nvSpPr>
        <p:spPr/>
        <p:txBody>
          <a:bodyPr/>
          <a:lstStyle/>
          <a:p>
            <a:pPr marL="0" indent="0">
              <a:buNone/>
            </a:pPr>
            <a:endParaRPr lang="ru-RU" dirty="0"/>
          </a:p>
        </p:txBody>
      </p:sp>
      <p:pic>
        <p:nvPicPr>
          <p:cNvPr id="5" name="Рисунок 4" descr="https://i.pinimg.com/originals/11/f4/46/11f4463e8e274b6ab3fb077749f59a82.jpg"/>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4104456" cy="4536504"/>
          </a:xfrm>
          <a:prstGeom prst="rect">
            <a:avLst/>
          </a:prstGeom>
          <a:noFill/>
          <a:ln>
            <a:noFill/>
          </a:ln>
        </p:spPr>
      </p:pic>
      <p:pic>
        <p:nvPicPr>
          <p:cNvPr id="6" name="Рисунок 5" descr="https://fsd.multiurok.ru/html/2018/09/16/s_5b9ebd5a849d9/951498_9.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772816"/>
            <a:ext cx="4320480" cy="4536504"/>
          </a:xfrm>
          <a:prstGeom prst="rect">
            <a:avLst/>
          </a:prstGeom>
          <a:noFill/>
          <a:ln>
            <a:noFill/>
          </a:ln>
        </p:spPr>
      </p:pic>
    </p:spTree>
    <p:extLst>
      <p:ext uri="{BB962C8B-B14F-4D97-AF65-F5344CB8AC3E}">
        <p14:creationId xmlns:p14="http://schemas.microsoft.com/office/powerpoint/2010/main" val="3097710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04664"/>
            <a:ext cx="7123080" cy="924475"/>
          </a:xfrm>
        </p:spPr>
        <p:txBody>
          <a:bodyPr/>
          <a:lstStyle/>
          <a:p>
            <a:r>
              <a:rPr lang="ru-RU" dirty="0" smtClean="0"/>
              <a:t>    Мир </a:t>
            </a:r>
            <a:r>
              <a:rPr lang="ru-RU" dirty="0"/>
              <a:t>в спичечной коробке</a:t>
            </a:r>
          </a:p>
        </p:txBody>
      </p:sp>
      <p:pic>
        <p:nvPicPr>
          <p:cNvPr id="8" name="Объект 7" descr="https://pustunchik.ua/uploads/creation/aa6245588d917f8a25afbf63b1bc4028.pn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4248472" cy="4464496"/>
          </a:xfrm>
          <a:prstGeom prst="rect">
            <a:avLst/>
          </a:prstGeom>
          <a:noFill/>
          <a:ln>
            <a:noFill/>
          </a:ln>
        </p:spPr>
      </p:pic>
      <p:pic>
        <p:nvPicPr>
          <p:cNvPr id="6" name="Объект 5" descr="https://lachat.ru/wp-content/uploads/2019/03/post_5c8a000439348.jpeg"/>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860032" y="1628800"/>
            <a:ext cx="3816424" cy="4536504"/>
          </a:xfrm>
          <a:prstGeom prst="rect">
            <a:avLst/>
          </a:prstGeom>
          <a:noFill/>
          <a:ln>
            <a:noFill/>
          </a:ln>
        </p:spPr>
      </p:pic>
    </p:spTree>
    <p:extLst>
      <p:ext uri="{BB962C8B-B14F-4D97-AF65-F5344CB8AC3E}">
        <p14:creationId xmlns:p14="http://schemas.microsoft.com/office/powerpoint/2010/main" val="2114222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dirty="0" err="1" smtClean="0"/>
              <a:t>Развивашки</a:t>
            </a:r>
            <a:r>
              <a:rPr lang="ru-RU" dirty="0" smtClean="0"/>
              <a:t>» в коробке</a:t>
            </a:r>
            <a:endParaRPr lang="ru-RU" dirty="0"/>
          </a:p>
        </p:txBody>
      </p:sp>
      <p:sp>
        <p:nvSpPr>
          <p:cNvPr id="3" name="Объект 2"/>
          <p:cNvSpPr>
            <a:spLocks noGrp="1"/>
          </p:cNvSpPr>
          <p:nvPr>
            <p:ph sz="half" idx="1"/>
          </p:nvPr>
        </p:nvSpPr>
        <p:spPr/>
        <p:txBody>
          <a:bodyPr>
            <a:normAutofit/>
          </a:bodyPr>
          <a:lstStyle/>
          <a:p>
            <a:r>
              <a:rPr lang="ru-RU" dirty="0" smtClean="0"/>
              <a:t>Дидактические игры своими руками помогут занять ребенка, скоротать время и потом использовать для игры с ребенком</a:t>
            </a:r>
            <a:endParaRPr lang="ru-RU" dirty="0"/>
          </a:p>
        </p:txBody>
      </p:sp>
      <p:sp>
        <p:nvSpPr>
          <p:cNvPr id="4" name="Объект 3"/>
          <p:cNvSpPr>
            <a:spLocks noGrp="1"/>
          </p:cNvSpPr>
          <p:nvPr>
            <p:ph sz="half" idx="2"/>
          </p:nvPr>
        </p:nvSpPr>
        <p:spPr/>
        <p:txBody>
          <a:bodyPr>
            <a:normAutofit/>
          </a:bodyPr>
          <a:lstStyle/>
          <a:p>
            <a:r>
              <a:rPr lang="ru-RU" dirty="0" smtClean="0"/>
              <a:t>Для этого вам понадобятся пустые спичечные коробки.</a:t>
            </a:r>
          </a:p>
          <a:p>
            <a:r>
              <a:rPr lang="ru-RU" dirty="0" smtClean="0"/>
              <a:t>Цветная бумага, карандаши, фломастеры.</a:t>
            </a:r>
          </a:p>
          <a:p>
            <a:r>
              <a:rPr lang="ru-RU" dirty="0" smtClean="0"/>
              <a:t>Старые книжки, журналы ,наборы наклеек. Все что можно использовать</a:t>
            </a:r>
            <a:endParaRPr lang="ru-RU" dirty="0"/>
          </a:p>
        </p:txBody>
      </p:sp>
    </p:spTree>
    <p:extLst>
      <p:ext uri="{BB962C8B-B14F-4D97-AF65-F5344CB8AC3E}">
        <p14:creationId xmlns:p14="http://schemas.microsoft.com/office/powerpoint/2010/main" val="1003283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Кто </a:t>
            </a:r>
            <a:r>
              <a:rPr lang="ru-RU" dirty="0"/>
              <a:t>где </a:t>
            </a:r>
            <a:r>
              <a:rPr lang="ru-RU" dirty="0" smtClean="0"/>
              <a:t>живет.         Кто </a:t>
            </a:r>
            <a:r>
              <a:rPr lang="ru-RU" dirty="0"/>
              <a:t>что </a:t>
            </a:r>
            <a:r>
              <a:rPr lang="ru-RU" dirty="0" smtClean="0"/>
              <a:t>ест.</a:t>
            </a:r>
            <a:r>
              <a:rPr lang="ru-RU" dirty="0"/>
              <a:t/>
            </a:r>
            <a:br>
              <a:rPr lang="ru-RU" dirty="0"/>
            </a:br>
            <a:endParaRPr lang="ru-RU" dirty="0"/>
          </a:p>
        </p:txBody>
      </p:sp>
      <p:sp>
        <p:nvSpPr>
          <p:cNvPr id="3" name="Объект 2"/>
          <p:cNvSpPr>
            <a:spLocks noGrp="1"/>
          </p:cNvSpPr>
          <p:nvPr>
            <p:ph sz="half" idx="1"/>
          </p:nvPr>
        </p:nvSpPr>
        <p:spPr/>
        <p:txBody>
          <a:bodyPr/>
          <a:lstStyle/>
          <a:p>
            <a:pPr marL="0" indent="0">
              <a:buNone/>
            </a:pPr>
            <a:endParaRPr lang="ru-RU" dirty="0"/>
          </a:p>
        </p:txBody>
      </p:sp>
      <p:sp>
        <p:nvSpPr>
          <p:cNvPr id="4" name="Объект 3"/>
          <p:cNvSpPr>
            <a:spLocks noGrp="1"/>
          </p:cNvSpPr>
          <p:nvPr>
            <p:ph sz="half" idx="2"/>
          </p:nvPr>
        </p:nvSpPr>
        <p:spPr/>
        <p:txBody>
          <a:bodyPr/>
          <a:lstStyle/>
          <a:p>
            <a:pPr marL="0" indent="0">
              <a:buNone/>
            </a:pPr>
            <a:endParaRPr lang="ru-RU" dirty="0"/>
          </a:p>
        </p:txBody>
      </p:sp>
      <p:pic>
        <p:nvPicPr>
          <p:cNvPr id="5" name="Рисунок 4" descr="https://www.maam.ru/upload/blogs/bf576824f981a1560558c1216d9ef168.jpg.jpg"/>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4120451" cy="4519662"/>
          </a:xfrm>
          <a:prstGeom prst="rect">
            <a:avLst/>
          </a:prstGeom>
          <a:noFill/>
          <a:ln>
            <a:noFill/>
          </a:ln>
        </p:spPr>
      </p:pic>
      <p:pic>
        <p:nvPicPr>
          <p:cNvPr id="6" name="Рисунок 5" descr="https://avatars.mds.yandex.net/get-pdb/49816/1102f056-ade7-4d24-8a9a-92e9393e0579/s1200"/>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700808"/>
            <a:ext cx="4264467" cy="4519662"/>
          </a:xfrm>
          <a:prstGeom prst="rect">
            <a:avLst/>
          </a:prstGeom>
          <a:noFill/>
          <a:ln>
            <a:noFill/>
          </a:ln>
        </p:spPr>
      </p:pic>
    </p:spTree>
    <p:extLst>
      <p:ext uri="{BB962C8B-B14F-4D97-AF65-F5344CB8AC3E}">
        <p14:creationId xmlns:p14="http://schemas.microsoft.com/office/powerpoint/2010/main" val="168025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Счет.               Настроение.</a:t>
            </a:r>
            <a:endParaRPr lang="ru-RU" dirty="0"/>
          </a:p>
        </p:txBody>
      </p:sp>
      <p:sp>
        <p:nvSpPr>
          <p:cNvPr id="3" name="Объект 2"/>
          <p:cNvSpPr>
            <a:spLocks noGrp="1"/>
          </p:cNvSpPr>
          <p:nvPr>
            <p:ph sz="half" idx="1"/>
          </p:nvPr>
        </p:nvSpPr>
        <p:spPr/>
        <p:txBody>
          <a:bodyPr/>
          <a:lstStyle/>
          <a:p>
            <a:pPr marL="0" indent="0">
              <a:buNone/>
            </a:pPr>
            <a:endParaRPr lang="ru-RU" dirty="0"/>
          </a:p>
        </p:txBody>
      </p:sp>
      <p:sp>
        <p:nvSpPr>
          <p:cNvPr id="4" name="Объект 3"/>
          <p:cNvSpPr>
            <a:spLocks noGrp="1"/>
          </p:cNvSpPr>
          <p:nvPr>
            <p:ph sz="half" idx="2"/>
          </p:nvPr>
        </p:nvSpPr>
        <p:spPr/>
        <p:txBody>
          <a:bodyPr/>
          <a:lstStyle/>
          <a:p>
            <a:pPr marL="0" indent="0">
              <a:buNone/>
            </a:pPr>
            <a:endParaRPr lang="ru-RU" dirty="0"/>
          </a:p>
        </p:txBody>
      </p:sp>
      <p:pic>
        <p:nvPicPr>
          <p:cNvPr id="5" name="Рисунок 4" descr="https://www.maam.ru/upload/blogs/detsad-262652-1471096476.jpg"/>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83850"/>
            <a:ext cx="3888432" cy="4743192"/>
          </a:xfrm>
          <a:prstGeom prst="rect">
            <a:avLst/>
          </a:prstGeom>
          <a:noFill/>
          <a:ln>
            <a:noFill/>
          </a:ln>
        </p:spPr>
      </p:pic>
      <p:pic>
        <p:nvPicPr>
          <p:cNvPr id="6" name="Рисунок 5" descr="https://www.maam.ru/upload/blogs/556db8e35b174ffd3195d7952bc4e5d7.jpg.jpg"/>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844824"/>
            <a:ext cx="4320480" cy="4682218"/>
          </a:xfrm>
          <a:prstGeom prst="rect">
            <a:avLst/>
          </a:prstGeom>
          <a:noFill/>
          <a:ln>
            <a:noFill/>
          </a:ln>
        </p:spPr>
      </p:pic>
    </p:spTree>
    <p:extLst>
      <p:ext uri="{BB962C8B-B14F-4D97-AF65-F5344CB8AC3E}">
        <p14:creationId xmlns:p14="http://schemas.microsoft.com/office/powerpoint/2010/main" val="337088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9442" y="675724"/>
            <a:ext cx="7125113" cy="5633596"/>
          </a:xfrm>
        </p:spPr>
        <p:txBody>
          <a:bodyPr/>
          <a:lstStyle/>
          <a:p>
            <a:pPr algn="ctr"/>
            <a:r>
              <a:rPr lang="ru-RU" dirty="0" smtClean="0"/>
              <a:t>Внимание </a:t>
            </a:r>
            <a:r>
              <a:rPr lang="ru-RU" dirty="0"/>
              <a:t>к мелочам рождает совершенство, </a:t>
            </a:r>
            <a:r>
              <a:rPr lang="ru-RU" dirty="0" smtClean="0"/>
              <a:t/>
            </a:r>
            <a:br>
              <a:rPr lang="ru-RU" dirty="0" smtClean="0"/>
            </a:br>
            <a:r>
              <a:rPr lang="ru-RU" dirty="0" smtClean="0"/>
              <a:t>а </a:t>
            </a:r>
            <a:r>
              <a:rPr lang="ru-RU" dirty="0"/>
              <a:t>вот совершенство уже не мелочь.</a:t>
            </a:r>
            <a:br>
              <a:rPr lang="ru-RU" dirty="0"/>
            </a:br>
            <a:r>
              <a:rPr lang="ru-RU" sz="2400" dirty="0">
                <a:hlinkClick r:id="rId2"/>
              </a:rPr>
              <a:t>Микеланджело </a:t>
            </a:r>
            <a:r>
              <a:rPr lang="ru-RU" sz="2400" dirty="0" err="1" smtClean="0">
                <a:hlinkClick r:id="rId2"/>
              </a:rPr>
              <a:t>Буонарроти</a:t>
            </a:r>
            <a:r>
              <a:rPr lang="ru-RU" sz="2400" dirty="0"/>
              <a:t/>
            </a:r>
            <a:br>
              <a:rPr lang="ru-RU" sz="2400" dirty="0"/>
            </a:br>
            <a:r>
              <a:rPr lang="ru-RU" sz="2400" dirty="0" smtClean="0"/>
              <a:t/>
            </a:r>
            <a:br>
              <a:rPr lang="ru-RU" sz="2400" dirty="0" smtClean="0"/>
            </a:br>
            <a:r>
              <a:rPr lang="ru-RU" sz="2400" dirty="0" smtClean="0"/>
              <a:t/>
            </a:r>
            <a:br>
              <a:rPr lang="ru-RU" sz="2400" dirty="0" smtClean="0"/>
            </a:br>
            <a:r>
              <a:rPr lang="ru-RU" sz="2400" dirty="0" smtClean="0"/>
              <a:t>Спасибо за внимание!</a:t>
            </a:r>
            <a:r>
              <a:rPr lang="ru-RU" sz="2400" dirty="0"/>
              <a:t/>
            </a:r>
            <a:br>
              <a:rPr lang="ru-RU" sz="2400" dirty="0"/>
            </a:br>
            <a:endParaRPr lang="ru-RU" sz="2400" dirty="0"/>
          </a:p>
        </p:txBody>
      </p:sp>
    </p:spTree>
    <p:extLst>
      <p:ext uri="{BB962C8B-B14F-4D97-AF65-F5344CB8AC3E}">
        <p14:creationId xmlns:p14="http://schemas.microsoft.com/office/powerpoint/2010/main" val="561233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Задачи </a:t>
            </a:r>
            <a:r>
              <a:rPr lang="ru-RU" dirty="0"/>
              <a:t>и</a:t>
            </a:r>
            <a:r>
              <a:rPr lang="ru-RU" dirty="0" smtClean="0"/>
              <a:t>гры с палочками и спичками</a:t>
            </a:r>
            <a:endParaRPr lang="ru-RU" dirty="0"/>
          </a:p>
        </p:txBody>
      </p:sp>
      <p:sp>
        <p:nvSpPr>
          <p:cNvPr id="3" name="Объект 2"/>
          <p:cNvSpPr>
            <a:spLocks noGrp="1"/>
          </p:cNvSpPr>
          <p:nvPr>
            <p:ph idx="1"/>
          </p:nvPr>
        </p:nvSpPr>
        <p:spPr/>
        <p:txBody>
          <a:bodyPr/>
          <a:lstStyle/>
          <a:p>
            <a:r>
              <a:rPr lang="ru-RU" dirty="0"/>
              <a:t>Головоломки со спичками — это великолепное развлечение, развивающее мелкую моторику рук, повышающее внимательность и усидчивость, формирующее логическое и образное мышление вашего ребёнка.</a:t>
            </a:r>
          </a:p>
          <a:p>
            <a:endParaRPr lang="ru-RU" dirty="0"/>
          </a:p>
        </p:txBody>
      </p:sp>
    </p:spTree>
    <p:extLst>
      <p:ext uri="{BB962C8B-B14F-4D97-AF65-F5344CB8AC3E}">
        <p14:creationId xmlns:p14="http://schemas.microsoft.com/office/powerpoint/2010/main" val="480575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Младший возраст</a:t>
            </a:r>
            <a:endParaRPr lang="ru-RU" dirty="0"/>
          </a:p>
        </p:txBody>
      </p:sp>
      <p:sp>
        <p:nvSpPr>
          <p:cNvPr id="3" name="Объект 2"/>
          <p:cNvSpPr>
            <a:spLocks noGrp="1"/>
          </p:cNvSpPr>
          <p:nvPr>
            <p:ph sz="half" idx="1"/>
          </p:nvPr>
        </p:nvSpPr>
        <p:spPr/>
        <p:txBody>
          <a:bodyPr>
            <a:normAutofit fontScale="85000" lnSpcReduction="20000"/>
          </a:bodyPr>
          <a:lstStyle/>
          <a:p>
            <a:r>
              <a:rPr lang="ru-RU" dirty="0"/>
              <a:t>Играть со спичками можно даже в раннем возрасте. Начните с того, что просто складывайте вместе с ребёнком из спичек разные фигуры. Сначала — простые геометрические формы: квадрат, треугольник, ромб, звёзды. Затем переходите к более сложным образам (которые можно почерпнуть из наших головоломок или придумать самим): домик, рак, флюгер и т.п. Чтобы сделать это занятие ещё более увлекательным, возьмите вместо спичек разноцветные мелки или карандаши.</a:t>
            </a:r>
          </a:p>
          <a:p>
            <a:endParaRPr lang="ru-RU" dirty="0"/>
          </a:p>
        </p:txBody>
      </p:sp>
      <p:pic>
        <p:nvPicPr>
          <p:cNvPr id="5" name="Объект 4" descr="https://avatars.mds.yandex.net/get-pdb/2410298/e57adea5-4c18-413f-946d-039f65bfd8a9/s1200?webp=false"/>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662488" y="2462922"/>
            <a:ext cx="3470275" cy="2744956"/>
          </a:xfrm>
          <a:prstGeom prst="rect">
            <a:avLst/>
          </a:prstGeom>
          <a:noFill/>
          <a:ln>
            <a:noFill/>
          </a:ln>
        </p:spPr>
      </p:pic>
    </p:spTree>
    <p:extLst>
      <p:ext uri="{BB962C8B-B14F-4D97-AF65-F5344CB8AC3E}">
        <p14:creationId xmlns:p14="http://schemas.microsoft.com/office/powerpoint/2010/main" val="1565331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Младший возраст</a:t>
            </a:r>
            <a:endParaRPr lang="ru-RU" dirty="0"/>
          </a:p>
        </p:txBody>
      </p:sp>
      <p:pic>
        <p:nvPicPr>
          <p:cNvPr id="4" name="Объект 3" descr="https://pbs.twimg.com/media/DJYCFrMX0AE1yn0.jpg:large"/>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242285" y="1806575"/>
            <a:ext cx="6659430" cy="4052888"/>
          </a:xfrm>
          <a:prstGeom prst="rect">
            <a:avLst/>
          </a:prstGeom>
          <a:noFill/>
          <a:ln>
            <a:noFill/>
          </a:ln>
        </p:spPr>
      </p:pic>
    </p:spTree>
    <p:extLst>
      <p:ext uri="{BB962C8B-B14F-4D97-AF65-F5344CB8AC3E}">
        <p14:creationId xmlns:p14="http://schemas.microsoft.com/office/powerpoint/2010/main" val="1251262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Старший возраст</a:t>
            </a:r>
            <a:endParaRPr lang="ru-RU" dirty="0"/>
          </a:p>
        </p:txBody>
      </p:sp>
      <p:sp>
        <p:nvSpPr>
          <p:cNvPr id="3" name="Объект 2"/>
          <p:cNvSpPr>
            <a:spLocks noGrp="1"/>
          </p:cNvSpPr>
          <p:nvPr>
            <p:ph idx="1"/>
          </p:nvPr>
        </p:nvSpPr>
        <p:spPr/>
        <p:txBody>
          <a:bodyPr>
            <a:normAutofit/>
          </a:bodyPr>
          <a:lstStyle/>
          <a:p>
            <a:r>
              <a:rPr lang="ru-RU" dirty="0"/>
              <a:t>Когда ребёнок подрос настолько, что без проблем самостоятельно складывает из спичек простые фигуры, переходите к головоломкам. Возможно, вначале ребёнок вообще не будет понимать, что от него хотят. Покажите ему решения первых нескольких головоломок, не ждите от него моментальной гениальности (вообще ничего от него не ждите). Не бойтесь возвращаться к одним и тем же головоломкам снова и снова — скорее всего, на первых порах ребёнок не будет с первого раза запоминать их решения, для него они будут, как новые.</a:t>
            </a:r>
          </a:p>
          <a:p>
            <a:endParaRPr lang="ru-RU" dirty="0"/>
          </a:p>
        </p:txBody>
      </p:sp>
    </p:spTree>
    <p:extLst>
      <p:ext uri="{BB962C8B-B14F-4D97-AF65-F5344CB8AC3E}">
        <p14:creationId xmlns:p14="http://schemas.microsoft.com/office/powerpoint/2010/main" val="1179510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 Домик»</a:t>
            </a:r>
            <a:endParaRPr lang="ru-RU" dirty="0"/>
          </a:p>
        </p:txBody>
      </p:sp>
      <p:sp>
        <p:nvSpPr>
          <p:cNvPr id="3" name="Объект 2"/>
          <p:cNvSpPr>
            <a:spLocks noGrp="1"/>
          </p:cNvSpPr>
          <p:nvPr>
            <p:ph sz="half" idx="1"/>
          </p:nvPr>
        </p:nvSpPr>
        <p:spPr/>
        <p:txBody>
          <a:bodyPr/>
          <a:lstStyle/>
          <a:p>
            <a:r>
              <a:rPr lang="ru-RU" dirty="0" smtClean="0"/>
              <a:t>Из </a:t>
            </a:r>
            <a:r>
              <a:rPr lang="ru-RU" dirty="0"/>
              <a:t>спичек построен дом</a:t>
            </a:r>
            <a:r>
              <a:rPr lang="ru-RU" dirty="0" smtClean="0"/>
              <a:t>:</a:t>
            </a:r>
            <a:endParaRPr lang="ru-RU" dirty="0"/>
          </a:p>
          <a:p>
            <a:r>
              <a:rPr lang="ru-RU" dirty="0" smtClean="0"/>
              <a:t>Переложите </a:t>
            </a:r>
            <a:r>
              <a:rPr lang="ru-RU" dirty="0"/>
              <a:t>две спички так, чтобы дом повернулся другой стороной.</a:t>
            </a:r>
          </a:p>
          <a:p>
            <a:endParaRPr lang="ru-RU" dirty="0"/>
          </a:p>
        </p:txBody>
      </p:sp>
      <p:pic>
        <p:nvPicPr>
          <p:cNvPr id="5" name="Объект 4" descr="http://smart-kids.su/sites/default/files/images/puzzles/dom-iz-spichek.png"/>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4008" y="1772816"/>
            <a:ext cx="3816424" cy="4320480"/>
          </a:xfrm>
          <a:prstGeom prst="rect">
            <a:avLst/>
          </a:prstGeom>
          <a:noFill/>
          <a:ln>
            <a:noFill/>
          </a:ln>
        </p:spPr>
      </p:pic>
    </p:spTree>
    <p:extLst>
      <p:ext uri="{BB962C8B-B14F-4D97-AF65-F5344CB8AC3E}">
        <p14:creationId xmlns:p14="http://schemas.microsoft.com/office/powerpoint/2010/main" val="3826864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 Решетка »</a:t>
            </a:r>
            <a:endParaRPr lang="ru-RU" dirty="0"/>
          </a:p>
        </p:txBody>
      </p:sp>
      <p:sp>
        <p:nvSpPr>
          <p:cNvPr id="3" name="Объект 2"/>
          <p:cNvSpPr>
            <a:spLocks noGrp="1"/>
          </p:cNvSpPr>
          <p:nvPr>
            <p:ph sz="half" idx="1"/>
          </p:nvPr>
        </p:nvSpPr>
        <p:spPr/>
        <p:txBody>
          <a:bodyPr/>
          <a:lstStyle/>
          <a:p>
            <a:r>
              <a:rPr lang="ru-RU" dirty="0"/>
              <a:t>Из 15 спичек выложено 5 квадратов:</a:t>
            </a:r>
          </a:p>
          <a:p>
            <a:r>
              <a:rPr lang="ru-RU" i="1" dirty="0"/>
              <a:t>Снимите </a:t>
            </a:r>
            <a:r>
              <a:rPr lang="ru-RU" dirty="0"/>
              <a:t>3 спички так, чтобы осталось три таких же квадрата.</a:t>
            </a:r>
          </a:p>
          <a:p>
            <a:endParaRPr lang="ru-RU" dirty="0"/>
          </a:p>
        </p:txBody>
      </p:sp>
      <p:pic>
        <p:nvPicPr>
          <p:cNvPr id="5" name="Объект 4" descr="http://smart-kids.su/sites/default/files/images/puzzles/iz-pyati-kvadratov-tri.pn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27984" y="1700808"/>
            <a:ext cx="4392488" cy="4176464"/>
          </a:xfrm>
          <a:prstGeom prst="rect">
            <a:avLst/>
          </a:prstGeom>
          <a:noFill/>
          <a:ln>
            <a:noFill/>
          </a:ln>
        </p:spPr>
      </p:pic>
    </p:spTree>
    <p:extLst>
      <p:ext uri="{BB962C8B-B14F-4D97-AF65-F5344CB8AC3E}">
        <p14:creationId xmlns:p14="http://schemas.microsoft.com/office/powerpoint/2010/main" val="3460210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Крест из спичек</a:t>
            </a:r>
            <a:endParaRPr lang="ru-RU" dirty="0"/>
          </a:p>
        </p:txBody>
      </p:sp>
      <p:sp>
        <p:nvSpPr>
          <p:cNvPr id="3" name="Объект 2"/>
          <p:cNvSpPr>
            <a:spLocks noGrp="1"/>
          </p:cNvSpPr>
          <p:nvPr>
            <p:ph sz="half" idx="1"/>
          </p:nvPr>
        </p:nvSpPr>
        <p:spPr/>
        <p:txBody>
          <a:bodyPr/>
          <a:lstStyle/>
          <a:p>
            <a:r>
              <a:rPr lang="ru-RU" dirty="0"/>
              <a:t>Спичечный крест состоит из 7 одинаковых квадратов:</a:t>
            </a:r>
          </a:p>
          <a:p>
            <a:r>
              <a:rPr lang="ru-RU" i="1" dirty="0"/>
              <a:t>Снимите</a:t>
            </a:r>
            <a:r>
              <a:rPr lang="ru-RU" dirty="0"/>
              <a:t> 6 спичек так, чтобы осталось только 4 квадрата.</a:t>
            </a:r>
          </a:p>
          <a:p>
            <a:endParaRPr lang="ru-RU" dirty="0"/>
          </a:p>
        </p:txBody>
      </p:sp>
      <p:pic>
        <p:nvPicPr>
          <p:cNvPr id="5" name="Объект 4" descr="http://smart-kids.su/sites/default/files/images/puzzles/spichechnyy-krest.png"/>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292080" y="1916832"/>
            <a:ext cx="3312368" cy="4176464"/>
          </a:xfrm>
          <a:prstGeom prst="rect">
            <a:avLst/>
          </a:prstGeom>
          <a:noFill/>
          <a:ln>
            <a:noFill/>
          </a:ln>
        </p:spPr>
      </p:pic>
    </p:spTree>
    <p:extLst>
      <p:ext uri="{BB962C8B-B14F-4D97-AF65-F5344CB8AC3E}">
        <p14:creationId xmlns:p14="http://schemas.microsoft.com/office/powerpoint/2010/main" val="2649155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152128"/>
          </a:xfrm>
        </p:spPr>
        <p:txBody>
          <a:bodyPr>
            <a:noAutofit/>
          </a:bodyPr>
          <a:lstStyle/>
          <a:p>
            <a:r>
              <a:rPr lang="ru-RU" sz="3200" dirty="0" smtClean="0"/>
              <a:t/>
            </a:r>
            <a:br>
              <a:rPr lang="ru-RU" sz="3200" dirty="0" smtClean="0"/>
            </a:br>
            <a:r>
              <a:rPr lang="ru-RU" sz="3200" dirty="0" smtClean="0"/>
              <a:t>Переложите </a:t>
            </a:r>
            <a:r>
              <a:rPr lang="ru-RU" sz="3200" dirty="0"/>
              <a:t>одну спичку так, чтобы равенство стало верным:</a:t>
            </a:r>
            <a:br>
              <a:rPr lang="ru-RU" sz="3200" dirty="0"/>
            </a:br>
            <a:endParaRPr lang="ru-RU" sz="3200" dirty="0"/>
          </a:p>
        </p:txBody>
      </p:sp>
      <p:pic>
        <p:nvPicPr>
          <p:cNvPr id="4" name="Объект 3" descr="http://smart-kids.su/sites/default/files/images/puzzles/6-plus-4-ravno-3.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136904" cy="3168351"/>
          </a:xfrm>
          <a:prstGeom prst="rect">
            <a:avLst/>
          </a:prstGeom>
          <a:noFill/>
          <a:ln>
            <a:noFill/>
          </a:ln>
        </p:spPr>
      </p:pic>
    </p:spTree>
    <p:extLst>
      <p:ext uri="{BB962C8B-B14F-4D97-AF65-F5344CB8AC3E}">
        <p14:creationId xmlns:p14="http://schemas.microsoft.com/office/powerpoint/2010/main" val="901423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TM02455596[[fn=Весна]]</Template>
  <TotalTime>88</TotalTime>
  <Words>512</Words>
  <Application>Microsoft Office PowerPoint</Application>
  <PresentationFormat>Экран (4:3)</PresentationFormat>
  <Paragraphs>43</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Spring</vt:lpstr>
      <vt:lpstr>Игры - задачи со спичками, зубочистками, счетными палочками </vt:lpstr>
      <vt:lpstr>Задачи игры с палочками и спичками</vt:lpstr>
      <vt:lpstr>  Младший возраст</vt:lpstr>
      <vt:lpstr> Младший возраст</vt:lpstr>
      <vt:lpstr>  Старший возраст</vt:lpstr>
      <vt:lpstr>                  « Домик»</vt:lpstr>
      <vt:lpstr>             « Решетка »</vt:lpstr>
      <vt:lpstr>          Крест из спичек</vt:lpstr>
      <vt:lpstr> Переложите одну спичку так, чтобы равенство стало верным: </vt:lpstr>
      <vt:lpstr>ЗД моделирование с помощью пластилина спичек,   деревянных шпажек, зубочисток</vt:lpstr>
      <vt:lpstr>ЗД моделирование с помощью пластилина спичек,   деревянных шпажек, зубочисток</vt:lpstr>
      <vt:lpstr>ЗД моделирование с помощью пластилина спичек,   деревянных шпажек, зубочисток</vt:lpstr>
      <vt:lpstr>   Мир в спичечной коробке</vt:lpstr>
      <vt:lpstr>Мир в коробочке      Коллекция</vt:lpstr>
      <vt:lpstr>    Мир в спичечной коробке</vt:lpstr>
      <vt:lpstr>     «Развивашки» в коробке</vt:lpstr>
      <vt:lpstr>Кто где живет.         Кто что ест. </vt:lpstr>
      <vt:lpstr>      Счет.               Настроение.</vt:lpstr>
      <vt:lpstr>Внимание к мелочам рождает совершенство,  а вот совершенство уже не мелочь. Микеланджело Буонарроти   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Игры задач со спичками, зубочистками, счетными палочками </dc:title>
  <dc:creator>MSI GP70 (FHD)</dc:creator>
  <cp:lastModifiedBy>MSI GP70 (FHD)</cp:lastModifiedBy>
  <cp:revision>10</cp:revision>
  <dcterms:created xsi:type="dcterms:W3CDTF">2020-04-14T09:17:38Z</dcterms:created>
  <dcterms:modified xsi:type="dcterms:W3CDTF">2020-04-14T11:04:10Z</dcterms:modified>
</cp:coreProperties>
</file>